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6" r:id="rId9"/>
    <p:sldId id="262" r:id="rId10"/>
    <p:sldId id="263" r:id="rId11"/>
    <p:sldId id="267" r:id="rId12"/>
    <p:sldId id="265" r:id="rId13"/>
    <p:sldId id="264" r:id="rId14"/>
    <p:sldId id="269" r:id="rId15"/>
    <p:sldId id="271" r:id="rId16"/>
    <p:sldId id="272" r:id="rId17"/>
    <p:sldId id="273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6" autoAdjust="0"/>
    <p:restoredTop sz="94660"/>
  </p:normalViewPr>
  <p:slideViewPr>
    <p:cSldViewPr>
      <p:cViewPr varScale="1">
        <p:scale>
          <a:sx n="65" d="100"/>
          <a:sy n="65" d="100"/>
        </p:scale>
        <p:origin x="-111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ECC4B-99E3-49DC-81CD-B18D9CC91A11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5A2-6A1B-4C43-90B0-4D8D1DE1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3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475A2-6A1B-4C43-90B0-4D8D1DE174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870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603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64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21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007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97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7233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95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962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272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012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F16E3-388A-45E9-8CE4-C39F4F8F4109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41C00-1AA8-4C03-B906-852068DE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imgres?imgurl&amp;imgrefurl=http://www.historyonthenet.com/Egyptians/pyramids.htm&amp;h=0&amp;w=0&amp;sz=1&amp;tbnid=cQafboK8FS14-M&amp;tbnh=178&amp;tbnw=283&amp;zoom=1&amp;docid=ONcSqaO5hOIMJM&amp;hl=en&amp;ei=GR91UovYLNPgsATmsYCYBA&amp;ved=0CAEQsCU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docid=FDD7nHOHQ8re4M&amp;tbnid=OMR_65p3FpXKzM:&amp;ved=0CAUQjRw&amp;url=http://euler.slu.edu/~bart/Ancient_Egypt_Page.html&amp;ei=1HF1Uo6IGs3IsAT_goKIBQ&amp;psig=AFQjCNHgUSeovv3fWDZARCHfo37HqT2KZA&amp;ust=1383514808129330" TargetMode="External"/><Relationship Id="rId5" Type="http://schemas.openxmlformats.org/officeDocument/2006/relationships/audio" Target="../media/audio2.wav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JvdGQ7KzeXOqdM&amp;tbnid=gCp1HzazI7vhPM:&amp;ved=0CAUQjRw&amp;url=http://www.costumesupercenter.com/csc_inc/html/static/btarticles/ultimateresourceofegyptiangods.html&amp;ei=QnF1UojuDLjdsAS19IKwBQ&amp;psig=AFQjCNHgUSeovv3fWDZARCHfo37HqT2KZA&amp;ust=1383514808129330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docid=9pUOKEEvm_sjaM&amp;tbnid=sNhEk0lRj5MziM:&amp;ved=0CAUQjRw&amp;url=http://en.wikipedia.org/wiki/Great_Pyramid_of_Giza&amp;ei=fXR1UsepIZSysASCq4GoDg&amp;psig=AFQjCNEiMtTGOvqqnBLETTpM1C-Hrh61WQ&amp;ust=1383515626833076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frm=1&amp;source=images&amp;cd=&amp;cad=rja&amp;docid=EM7eLcUFmJSScM&amp;tbnid=Fs9EYcJHPZ-sdM:&amp;ved=0CAUQjRw&amp;url=http://www.personal.psu.edu/sxm540/asgmnt6.html&amp;ei=CnV1Up6iOrezsAT-kIGwBQ&amp;psig=AFQjCNHOgInKS30-CuUrIG5MUQGxkixXGg&amp;ust=1383515777396357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jpeg"/><Relationship Id="rId4" Type="http://schemas.openxmlformats.org/officeDocument/2006/relationships/hyperlink" Target="http://www.google.com/url?sa=i&amp;rct=j&amp;q=&amp;esrc=s&amp;frm=1&amp;source=images&amp;cd=&amp;cad=rja&amp;docid=JvdGQ7KzeXOqdM&amp;tbnid=gCp1HzazI7vhPM:&amp;ved=0CAUQjRw&amp;url=http://www.costumesupercenter.com/csc_inc/html/static/btarticles/ultimateresourceofegyptiangods.html&amp;ei=QnF1UojuDLjdsAS19IKwBQ&amp;psig=AFQjCNHgUSeovv3fWDZARCHfo37HqT2KZA&amp;ust=138351480812933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dlw12Gb2UPh0iM&amp;tbnid=mkso-b4eFAYZqM:&amp;ved=0CAUQjRw&amp;url=http://www.tripadvisor.com/Attraction_Review-g295398-d307782-Reviews-King_Farouk_Palace-Alexandria_Alexandria_Governorate.html&amp;ei=W-9yUv2WHdip4AOOzIHQAQ&amp;bvm=bv.55819444,d.dmg&amp;psig=AFQjCNFzP85sCko2GitoHslrPJwPiJKy_Q&amp;ust=1383350475192795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4sH0MuRIQ-CwWM&amp;tbnid=5uFulcgmSmkLOM:&amp;ved=0CAUQjRw&amp;url=http://www.zwoje-scrolls.com/zwoje39/text07p.htm&amp;ei=p_JyUrmoMK_d4APU5IEI&amp;bvm=bv.55819444,d.dmg&amp;psig=AFQjCNG-ebbWsOPRnVRl1HO7dVjcd7l5Cg&amp;ust=138335100540865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sa=i&amp;rct=j&amp;q=&amp;esrc=s&amp;frm=1&amp;source=images&amp;cd=&amp;cad=rja&amp;docid=SMpPMVm7FrVJ9M&amp;tbnid=dx3Pe7XqovqudM:&amp;ved=0CAUQjRw&amp;url=http://www.bible-history.com/ibh/Egyptian+Gods/Other+Gods/Gods+and+Goddesses&amp;ei=4g51UqrhEOzLsATngIGIBA&amp;bvm=bv.55819444,d.cWc&amp;psig=AFQjCNFldATBjFAfq-1bn2bDi8WZzoNUOw&amp;ust=1383489623740771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s://www.google.com/imgres?imgurl&amp;imgrefurl=http://collider.com/dvd/reviews/article.asp/aid/8424/tcid/3&amp;h=0&amp;w=0&amp;sz=1&amp;tbnid=mn3ecX-lAY47JM&amp;tbnh=254&amp;tbnw=199&amp;zoom=1&amp;docid=aaKiF9o87lT-3M&amp;hl=en&amp;ei=AAJ1UuvOGanisATf3oGgBA&amp;ved=0CAIQsC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m/url?sa=i&amp;rct=j&amp;q=&amp;esrc=s&amp;frm=1&amp;source=images&amp;cd=&amp;cad=rja&amp;docid=TjyHFXtHCDe7WM&amp;tbnid=wzaYnqixTTS_LM:&amp;ved=0CAUQjRw&amp;url=http://www.joanannlansberry.com/journal/pathmark/serpent-p.html&amp;ei=shp1UovcJY-isAS9hoGgBQ&amp;bvm=bv.55819444,d.cWc&amp;psig=AFQjCNGnQsejAmxNI6b4n7eGXea8zgBMXw&amp;ust=1383492618921370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23670" r="36039" b="12210"/>
          <a:stretch/>
        </p:blipFill>
        <p:spPr bwMode="auto">
          <a:xfrm>
            <a:off x="1981200" y="152400"/>
            <a:ext cx="5105400" cy="6503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Pyramids</a:t>
            </a:r>
          </a:p>
          <a:p>
            <a:pPr algn="ctr"/>
            <a:endParaRPr lang="en-US" sz="3600" u="sng" dirty="0"/>
          </a:p>
          <a:p>
            <a:r>
              <a:rPr lang="en-US" sz="3600" dirty="0" smtClean="0"/>
              <a:t>No ordinary tomb would do for a Pharaoh. </a:t>
            </a:r>
          </a:p>
          <a:p>
            <a:r>
              <a:rPr lang="en-US" sz="3600" dirty="0" smtClean="0"/>
              <a:t>Mountain-like monuments called pyramids were built for the Pharaoh’s tomb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4" name="Picture 2" descr="http://rde.nsw.edu.au/rm/specialPlaces/special_places_st2/africa/pyrami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01" y="3475892"/>
            <a:ext cx="4495107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0" y="1524000"/>
            <a:ext cx="16002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6506" y="2051538"/>
            <a:ext cx="2713893" cy="463062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15000" y="2667000"/>
            <a:ext cx="12192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FileNo1552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2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32060" r="25000" b="11611"/>
          <a:stretch/>
        </p:blipFill>
        <p:spPr bwMode="auto">
          <a:xfrm>
            <a:off x="228600" y="287676"/>
            <a:ext cx="8730711" cy="61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10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1.gstatic.com/images?q=tbn:ANd9GcS92Z3xGXNp6Xgs-N2FrBodtVSseqpzBYTnRrVEPWWMdBWmyCU-qFU4UAm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" y="685800"/>
            <a:ext cx="872275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01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30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Ancient Egyptian Mathematics</a:t>
            </a:r>
          </a:p>
          <a:p>
            <a:endParaRPr lang="en-US" dirty="0"/>
          </a:p>
          <a:p>
            <a:pPr algn="ctr"/>
            <a:r>
              <a:rPr lang="en-US" sz="3600" dirty="0" smtClean="0"/>
              <a:t>Ancient Egyptians had to figure out how many blocks it took to build a pyramid. This lead to advancements in which field of mathematics?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48000" y="3810000"/>
            <a:ext cx="2971800" cy="609600"/>
            <a:chOff x="3048000" y="3810000"/>
            <a:chExt cx="2971800" cy="609600"/>
          </a:xfrm>
        </p:grpSpPr>
        <p:sp>
          <p:nvSpPr>
            <p:cNvPr id="5" name="Action Button: Custom 4">
              <a:hlinkClick r:id="rId2" action="ppaction://hlinksldjump" highlightClick="1">
                <a:snd r:embed="rId3" name="bomb.wav"/>
              </a:hlinkClick>
            </p:cNvPr>
            <p:cNvSpPr/>
            <p:nvPr/>
          </p:nvSpPr>
          <p:spPr>
            <a:xfrm>
              <a:off x="3048000" y="3810000"/>
              <a:ext cx="2971800" cy="60960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86200" y="3930134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Algebra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62591" y="4572000"/>
            <a:ext cx="2971800" cy="609600"/>
            <a:chOff x="3048000" y="3810000"/>
            <a:chExt cx="2971800" cy="609600"/>
          </a:xfrm>
        </p:grpSpPr>
        <p:sp>
          <p:nvSpPr>
            <p:cNvPr id="9" name="Action Button: Custom 8">
              <a:hlinkClick r:id="rId2" action="ppaction://hlinksldjump" highlightClick="1">
                <a:snd r:embed="rId3" name="bomb.wav"/>
              </a:hlinkClick>
            </p:cNvPr>
            <p:cNvSpPr/>
            <p:nvPr/>
          </p:nvSpPr>
          <p:spPr>
            <a:xfrm>
              <a:off x="3048000" y="3810000"/>
              <a:ext cx="2971800" cy="60960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3009" y="3930134"/>
              <a:ext cx="189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Trigonometry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62591" y="5306199"/>
            <a:ext cx="2971800" cy="609600"/>
            <a:chOff x="3048000" y="3782199"/>
            <a:chExt cx="2971800" cy="609600"/>
          </a:xfrm>
        </p:grpSpPr>
        <p:sp>
          <p:nvSpPr>
            <p:cNvPr id="12" name="Action Button: Custom 11">
              <a:hlinkClick r:id="rId4" action="ppaction://hlinksldjump" highlightClick="1">
                <a:snd r:embed="rId5" name="applause.wav"/>
              </a:hlinkClick>
            </p:cNvPr>
            <p:cNvSpPr/>
            <p:nvPr/>
          </p:nvSpPr>
          <p:spPr>
            <a:xfrm>
              <a:off x="3048000" y="3782199"/>
              <a:ext cx="2971800" cy="60960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78093" y="3856166"/>
              <a:ext cx="14332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Geometry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62591" y="6096000"/>
            <a:ext cx="2971800" cy="609600"/>
            <a:chOff x="2910191" y="5943600"/>
            <a:chExt cx="2971800" cy="609600"/>
          </a:xfrm>
        </p:grpSpPr>
        <p:sp>
          <p:nvSpPr>
            <p:cNvPr id="15" name="Action Button: Custom 14">
              <a:hlinkClick r:id="rId2" action="ppaction://hlinksldjump" highlightClick="1">
                <a:snd r:embed="rId3" name="bomb.wav"/>
              </a:hlinkClick>
            </p:cNvPr>
            <p:cNvSpPr/>
            <p:nvPr/>
          </p:nvSpPr>
          <p:spPr>
            <a:xfrm>
              <a:off x="2910191" y="5943600"/>
              <a:ext cx="2971800" cy="60960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02704" y="6017567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Calculus</a:t>
              </a:r>
              <a:endParaRPr lang="en-US" sz="2400" dirty="0"/>
            </a:p>
          </p:txBody>
        </p:sp>
      </p:grpSp>
      <p:pic>
        <p:nvPicPr>
          <p:cNvPr id="3074" name="Picture 2" descr="http://euler.slu.edu/~bart/abimages/temple-gods-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273047"/>
            <a:ext cx="2663825" cy="15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euler.slu.edu/~bart/abimages/temple-gods-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4297127"/>
            <a:ext cx="2663825" cy="15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8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724114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Good, That Is Correct!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114800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Geometry</a:t>
            </a:r>
            <a:r>
              <a:rPr lang="en-US" sz="2800" dirty="0" smtClean="0"/>
              <a:t> is the study of “Earth-Measure,” and includes the study of shapes, angles, and their relationships. The ancient Egyptians used geometry to survey their land and build the pyramids and monuments.</a:t>
            </a:r>
            <a:endParaRPr lang="en-US" sz="2800" dirty="0"/>
          </a:p>
        </p:txBody>
      </p:sp>
      <p:pic>
        <p:nvPicPr>
          <p:cNvPr id="2050" name="Picture 2" descr="http://www.costumesupercenter.com/images/SEO/resources/egyptiangod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257800" cy="19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428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839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Great Pyramid</a:t>
            </a:r>
          </a:p>
          <a:p>
            <a:endParaRPr lang="en-US" dirty="0"/>
          </a:p>
          <a:p>
            <a:r>
              <a:rPr lang="en-US" sz="3600" dirty="0" smtClean="0"/>
              <a:t>About 2540 BC, the Egyptians built the largest and grandest pyramid known as the Great Pyramid.</a:t>
            </a:r>
          </a:p>
          <a:p>
            <a:r>
              <a:rPr lang="en-US" sz="3600" dirty="0" smtClean="0"/>
              <a:t>It was built for King Khufu. </a:t>
            </a:r>
          </a:p>
          <a:p>
            <a:r>
              <a:rPr lang="en-US" sz="3600" dirty="0" smtClean="0"/>
              <a:t>It was the tallest structure in the world for 4000 years!</a:t>
            </a:r>
          </a:p>
          <a:p>
            <a:r>
              <a:rPr lang="en-US" sz="3600" dirty="0" smtClean="0"/>
              <a:t>It is equal to a 48 story building.</a:t>
            </a:r>
          </a:p>
          <a:p>
            <a:endParaRPr lang="en-US" dirty="0"/>
          </a:p>
        </p:txBody>
      </p:sp>
      <p:pic>
        <p:nvPicPr>
          <p:cNvPr id="4098" name="Picture 2" descr="http://upload.wikimedia.org/wikipedia/commons/e/e3/Kheops-Pyrami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1" y="4848224"/>
            <a:ext cx="3267075" cy="20097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67600" y="990600"/>
            <a:ext cx="13716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1600200"/>
            <a:ext cx="17526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6200" y="2667000"/>
            <a:ext cx="13716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8460" y="4267200"/>
            <a:ext cx="1557339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3200400"/>
            <a:ext cx="12192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3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ersonal.psu.edu/sxm540/ae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9" y="29308"/>
            <a:ext cx="8487508" cy="68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76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47497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I’m Sorry, that’s incorrect!</a:t>
            </a:r>
            <a:endParaRPr lang="en-US" sz="4800" dirty="0"/>
          </a:p>
        </p:txBody>
      </p:sp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129064" y="4458511"/>
            <a:ext cx="2971800" cy="762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1000" y="464901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Return</a:t>
            </a:r>
            <a:endParaRPr lang="en-US" sz="2400" dirty="0"/>
          </a:p>
        </p:txBody>
      </p:sp>
      <p:pic>
        <p:nvPicPr>
          <p:cNvPr id="1026" name="Picture 2" descr="http://www.costumesupercenter.com/images/SEO/resources/egyptiangod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68" y="762000"/>
            <a:ext cx="326707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20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3970" r="35702" b="10262"/>
          <a:stretch/>
        </p:blipFill>
        <p:spPr bwMode="auto">
          <a:xfrm>
            <a:off x="990600" y="591620"/>
            <a:ext cx="482009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5052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Old Kingdom began 2600 BC and ended 2300 BC.</a:t>
            </a:r>
          </a:p>
          <a:p>
            <a:r>
              <a:rPr lang="en-US" sz="3600" dirty="0" smtClean="0"/>
              <a:t>During that time cities grew and trade expanded.</a:t>
            </a:r>
          </a:p>
          <a:p>
            <a:r>
              <a:rPr lang="en-US" sz="3600" dirty="0" smtClean="0"/>
              <a:t>Kings set up strong governments.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752600" y="3657600"/>
            <a:ext cx="76200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29690" y="3658456"/>
            <a:ext cx="104731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9800" y="4191856"/>
            <a:ext cx="104731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81600" y="4745861"/>
            <a:ext cx="104731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5334000"/>
            <a:ext cx="190500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7110" y="5867400"/>
            <a:ext cx="1314890" cy="3810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4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13206"/>
            <a:ext cx="838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Egyptian kings were known as pharaohs.</a:t>
            </a:r>
          </a:p>
          <a:p>
            <a:r>
              <a:rPr lang="en-US" sz="3600" dirty="0" smtClean="0"/>
              <a:t>They lived with their families in grand palaces.</a:t>
            </a:r>
          </a:p>
          <a:p>
            <a:r>
              <a:rPr lang="en-US" sz="3600" dirty="0" smtClean="0"/>
              <a:t>Pharaohs appointed many officials to do their work collecting taxes, see to it that crops were planted, irrigation canals dug, and food stored.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180306" y="2857500"/>
            <a:ext cx="17526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5002" y="3406302"/>
            <a:ext cx="15240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1802" y="4499759"/>
            <a:ext cx="15240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72966" y="5067300"/>
            <a:ext cx="18288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78549" y="5600700"/>
            <a:ext cx="17526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media-cdn.tripadvisor.com/media/photo-s/01/51/cc/80/an-egyptian-palac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85" y="21077"/>
            <a:ext cx="4122096" cy="27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3961495"/>
            <a:ext cx="1524000" cy="381000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0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089" y="2649119"/>
            <a:ext cx="830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Egyptians thought their pharaoh was a god.</a:t>
            </a:r>
          </a:p>
          <a:p>
            <a:r>
              <a:rPr lang="en-US" sz="3600" dirty="0" smtClean="0"/>
              <a:t>He carried out certain rituals that were believed to benefit the kingdom.</a:t>
            </a:r>
          </a:p>
          <a:p>
            <a:endParaRPr lang="en-US" dirty="0"/>
          </a:p>
        </p:txBody>
      </p:sp>
      <p:pic>
        <p:nvPicPr>
          <p:cNvPr id="4098" name="Picture 2" descr="https://encrypted-tbn3.gstatic.com/images?q=tbn:ANd9GcSGZYHBXzazYiPMkXvH-vn8hLUmkmyUa_77E_5G4VLv5BTXnp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338"/>
            <a:ext cx="2895600" cy="248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xMTEhUUEhMVFhUWGBUVGBcUFBUUFxcUFRcWFxQVFBUYHCggGBolHBQUITEhJSkrLi4uFx8zODMsNygtLiwBCgoKDg0OGxAQGywkICQsLCwsLCwsLCwsLCwvLCwsLCwsLCwsLCwsLCwsLCwsLCwsLCwsLCwsLCwsLCwsLCwsLP/AABEIAQMAwgMBIgACEQEDEQH/xAAbAAACAgMBAAAAAAAAAAAAAAAEBQMGAAECB//EADwQAAIBAgUCBQIEBQMEAQUAAAECAAMRBAUSITFBUQYTImFxMoEjQpGhFFKxwdEzcuEkYvDxFQdzgpLC/8QAGQEAAwEBAQAAAAAAAAAAAAAAAgMEAQAF/8QAJREAAgICAgEFAQADAAAAAAAAAAECEQMhEjFBBBMiMlFhcYGh/9oADAMBAAIRAxEAPwD0PBHY/ET1gL/eNcO+xt02MS1/qk+PtlUiRRMeRITeTaY4AHcTmnJ2Eko0gF1udKj9T8Cc7fRjdED1AOZ0ljIKuZ0w3ppXHdjvO0zSmbaqYHup3EL25Ae7EnemRIz7SYgMNSNqTrfkfM5Yr2/5mdBrZEEM3a035s2CJxxoNOXF5uowHE51zjCNksJDTMnJuJEqkGZQadkqwzL2/ET5EFQwnLz+IvyJqYLRYceYoxPEa40cxViTJ5D49C24hOHHWDPJsNe4tAfQYHjW9RkSSTG31mdUhKI9IRI4tMkmmZDBHeEGx72ibEv6t44w21x7RTXW5+IjH2w5G0awk99oKjC5ktzaMBJaVuTwP3PaKs0xpdgo/wCBJc2xrCwVTbgEd+pMjKLRpeY27Hi/U/4j9QjYhJ5Z8UQYjyaK/jVLXt7k/aRUMRhq4tSqeoDjg/aBUsvWpqrYi7XNlW/Pz7RLnSpRq03o+nfp3HP2kkfU3Iul6SHGk9j7BY56VTfjgjuI6xjkH03IO9/YxFmhtpPcAx1lr66CdwLSvMrjZDhfGVEfmmT0anSRVaFt7zdM2iIlDJ6gmkPebXibNPrDToW0RMZtJphNLC0YT3hGAH4i/Ig2qF5fu6/7hMo0f5iIoxBjTMOTFNZ5LPsph0APzCMM3qtBKh3heDYah3g+GF5F+YtaoZGrzvNB+I0EvaPj9UKfbCdu83IpkKgdFnoAAExNVe7GNsObg7W/85itlGo/MTj7ZsyBH34hDN0mWguIqDkG8OqNuyUVN+d4PiSrvqqgsANIUbC/czaved0Rdx+s2dcXZ0G1LQvzOsPMNNBZVUWJ2Fzz95T3U18WlMDZSAf/AOjLZm1MVaxS30jf2YyfBZctI61UFtwSet+ZPgxN1J9FE8yinHyLPEta1RVH5RG2T3Wiu+53ijNMoqO/mA7E7gnpH9KnYAW4AnoZGuKSPNxp8m2dVdzOUWaqNvOQTEJFF6CFMkLwdTMLQgTbyMbTbPI7m82zKCLwrLD+In+4QJTDcpF6qfM0wsOY8n5ibEGN8xO5PvEuIbvI5PZVFaAmG8mo8/0kA+r/AM6TvC19fqAtfj4EGwqI8cnrO8CqbQ3MB6zAWBlUfqid9sy8ydaZkMGi00T0iGs5FRo8oVt+OkR10JY26kySHbHNfp0tW8jqYadtSAG5PxMFzb+selYF0yACx/abrM1NWZbX2C/7jODTKm82WvVROQg1N21ngfpFyV6CX6dYbCFFud2O7HuYSDaT1AbXi3FV9PJO/QC8N0vOgEnJ6CjpPWcVKm0W4rN0Ww0Mf0Aj3w7QpVlBqAh2voU9B3953uw/TXimlbQALsRtt1vtF2BzDUzBtmBPpHQDiN8VScqwuoubHVsfSfygSr1MARWquuytptv6jYbxLz/IOOO49Ms6GaqJKzk+ZuS9zdUvfbc/EYLn6kAhHt8Rqyxq2B7Um6Ww5xbaYXtAqOao76LMrEahqHIkrG/2hp2rQLTTphStGOTH8VfmKqZ9ozyQ/ir8w/BlFjx45+YkxRjnM26e8RYw2B/eRS7KY9ATGyu38qG3yZzk4OhO+kTkYmk1CotOtSdr8agDtyN5Jgao0rpI4tsb7wE9jH1RzjHu5vB3nWPNqhnAO0vh0iOX2ZnmTc40zIwAstI7jvaABipJ+Yfhzvb2irFVNIJ97D5kWJfJjsjpAOYZmFYAkAtx/m0CxeaEMW12FkuP9v1W+YHm2Dp1cRZyQfL2INtzFNbA09J1O6+Wp/PfV8jrCnkcJcUHiwRnDky5VszpAKxYaelt79bTWUi6Fz9TMWPx0/aefpW0UFJ1WN9Pa/aWjwBiy1CzHe5hdyBqoFsqOSDttaI8bXBe2p7heFFhYe8c1ORv/wAyr4/EXd9z1vt/brAzukg/Tq2wSqiVKgpBajF25LdTLBmlU0KgZQbUVAsDyAN9or8NtfFKTvZGIFr3PTaMMwJLEleb8oev3iFtbG5XTUSq1vPxNV8SlbQGPpUncDreQYnD4iqHK4hfRYgcA25m8Wxw1QoBtU+jVxc8rFubVqlIGlYCo9gFXc783m7utDVwau2H+GszLg6lsdRFw1rnrDjiTSd0NrXuDfoYPkOTmmo1abj9yZvxQgDU2Rl1/SyjkDobRjSa0TY5fOv0KwuKNStQc8+pZamp3uJQ8E2l6POz/wBZfFbc7xmB3ED1CqZvTYbw7I2vUX5izEPJ8ixFqyX4vGvQlFozdjeJcQ8MzXHJc+oWuev9JU86z9UIG+i1yQNyewkTey3HHRW/EmTYfVstndt7fUS3US3ZLlSYamqpfoSSb3MoX8bVrkuHI9XoHNhf+s9Fw7EJTB5sLj3heDpKiHMf9QyNGtN5k34hkKGWY/qiGf2YT5gmSPRNRgJY6Lev7RBmtOq9jSsdDXKnhj2vD6mJCKSQTtYASrYzxQ6nTpCjgj5O15Hjk4u6KZwU1VivMarviLMuhlvuOCf5bxPmGIdnWmFUEkA2P1dxvLJ/FA3VlJB3FxY3+YLgMkK1jiXIZFUst+jn6Q3vA5qU+TH8OGPihjSoU7vS20pT0jcbORvtA/CD6H0f+XBlVxuMqU2f/uu2v3MeZbW0vTfuBf7w+XTFxx6cS/1Kh1DtztKzifLeo13JDE7BGuT7mWeixLKR03jvw/lPlqa1cKSTdBbj3MHPFyklE3BJQi2ym4XwZXrKrU/MQDhidB/TmHDL6lAClVYNYag5uT7gz0aliNQFzFGfYJSpqA7gG+15vDilxFym53yPMvGlENQpOBfRXU+9gAdojwFI18081VOjTyw6295Z/FbH+DWx9XnL7W2neRUnFdSzKRobYW+0CXd/wONOGweugooz3DaVJF+/SDeEfCmHrK7VWcVbk6wevNt/mFeJmIoBVIJZgOOl9488PUBTo27q9z72jox/ehKn5XZvCeC6N9nLcMD7iMv/AINV1PUe6qCxA5NhxNZJmVqQue8WZxmjLQxVU8WAH32jILitAzfJ7YjXMw4uy6Bc2A39PT7yOpj6ai4v8k2gOByuuyKS6bgc3ussnhzIaQqp5n4h/wC7j7CTuGSX2ZWsmGP1ViRDWrf6SG38x2H78wpPCrt66tb4CjvLvmo3soAHAUCwi7FtpQnsD+widLoZzlIp2T+GqfmVGDMFpsCBfYkckxyM1VidAuF5Y7Affv7QN3FOggLEGqxa9r3vuAYtfMKbMqBlLbhDwqVOnmAc/MZtoCldjPF5hqq2IsSL/b37SZJVcJiGOJ8u5JUHUx/M3VvjtLUqbSvFfEkzJKWiXXNwe03Gii6HD6KR/mI39uwnmHjlgiamC62Pp73HH2jTNPEmK1VBTb1KdgdwQOkrOe0HxTLiKhFthoXhSOb9t4iM4qI+eKVr+neDqM63fYaQb33v2AjGrqWiqMeT5hHt+UH5nWU4cWUKQGO123PxIszxJdmK6WXdSPzbfTb95B5Z6FdIr+eiyD0n0329jxI8txwKKvUWEYfwuo2dttQFutu0tpwdFbaaShtOnUBvb/MpxxTjRLkm4zLX4QwZcCq49NgAOpPf4jrO6h0bdDx7RJ4NzEgeSxvbZb9uxjPMldrgD6eR7R9Jk3KnZ3gKpKX7Qk1gQydbbe8W4KppdUJ2qKR/+Q4hzYa7XB6A/obGDFaCltnneaqan4QQnTVDODt6fjtD61KlRYPSS7W4F9h1hHiDAhcSrLcFubGbOXVatgKgCsbEgWYjteTzwSk7Q6GRRjWxHQY4uqpCny6eokkWuR/aPTVFOkT2pn9Wk2GwC4ehWKiwvoHsB1lZx2LL0yoJ3IH2EtjF6JLSCMHWOlRIvEBvhWT+aooP6gznAH8RR0A3/tD8xojR7Cov62hHNm9IAHaH5BXviKYXffeB4DAmow1GyAXJv0EEOdpTqstHhf1Y/MVkmlpjIQb6LXmdb1n5MRZ/XIpHT7DnubRWucXY3cluSo/vMxGNWp5QO16oBPAsN5FJLpFUXQT4iplaKgbWAHF7SpVadHnSASOnJPeek4lFcMT6k3O29x7Si5dlal6lUj0aj5aHt79oc9GwkiDw9gyC1Zibvst+ijiWHeL6eJ1H0jjtsB8Q/XcSrDNSiS5k1LZ2DNTA8yNFWgjPcvFzVQb29Sjr7iVJsHqDlW/DJuwPIb2E9Uo0gbfG8898SU7ahTspLc8SFfpbd/EGwOKFOm5AGprJT22A6kn+aALV1Ntbfe3VTO8TwBfZbX/3dhFlale+hiGbf3se0XXgcnQdlp1sBv8AVwN+OsuTrxKH4ZxOisFv6Sdr8+8vTVbGWY4pIiyttk9CmBf1FSN7jv0jrLvE7FkWr8a7WHsHiQKGB/EFPcC53nFSipBBxCtfawU7yPNklHK2v4U4scZY9jvxZnWHYpTVtFZCGDqLoD2JEZ1vEtBEpOr+YSN1Xnje/wB5V/D/AIbq12PmKaVMcdWY9D8TPEnhRxopYJw7k/ibfT73EfGc5L4oU4Y4upMeYNKeKNbEBtIQjY8qbSfLvSw1G+xKdC3vaKsk8G4zDI2motRm30t9Orv7xYUxi1yfKq1cQNgDZaYHse0fFOt9iJNXroO8bY7QEwy/W/qa3QGV1EHTgSfOvC+OYGrVdRWbfSL2t/KDF2HZ0plXBDDY36GUQqqES/QrJ39bk9IfiqxbSg5vrPueAIrwI06ixst1LE/yybw/jhXd6g+kVCqkfyqbXi5Pim2Gt6QxzDLagUKKmlqgsQeg6wDEUqbUwlC4CWBdhYk9SfaH47FlsUov6QDf/EHx1ZaWpatQLfoRvv8ASPeeW5XdF0VVCnFVKa7ILG1y1tif+4xX4gdvIprySDUsu1jxCKmKABWwJJt834MXZtU/G0AkqqqAexO5E2Ogi5eGsd5eCpox3bbvt1vB8bihb6hpW+y/tKxgsxcVkpqQEXffgk9yZZMyycigz7a2IcKu4C9R7xqhy2BfFCpcR6ix2two4+TGeGxmqw68xDiqbGmGXg7e/wAQjInGsDsJZCCiSyk5D/zTMnP2m4zYBesKwKseAAZQsyoJUZnIY2NwOOODLJm+crSpaDzcLFz5gj3a1kRfuTPNyUtIux320VKujrztqJa9rjf+8FzLSGu1lYCynrdu8stHMkf/AFrIB9KjY27mLc8wKn1gAp1vyOxgWm9DYyXkqtFnWqrgi1xv1uOZf8QS1iPzAGefYAg1GA53t2noGThqyU97H6T7WlkHS2S5VvQRhXKpuyqSeWXUNpZvDWB82z1KqFL/AMircjtF9Glh6fpqFmCm+62F/fvDRnuFp8L+g2Hvpkq4vI5S6GtTUFGKGnivOP4ekSrWvsD/AEAkvgisP4cG3qcn1Hlj89p55m+F/jqy/wDVnkaU8uw+09Ny/CCm1OkmyUEt8kjcmVrJBx+JK4ST+QbXxyhghO5geS5sahqX4UkD7Sv+I6xWqCOxg2SYry8M5P1OxmwfZ0o1RY6uOFZHFtxex9x0nk/ibMitXUeRsR0I7/M9Iy5tFFz2Vj95454ioeaim5Gt7E9QLxiemwK2ifN/EdJsM1JCDUcgEDoPeOv/AKcYe9GqAbeXb9SIhw3hTCpYnE1L/wD2tgZacnwlGklQUqzlqluUsOJHk9Qpvsrh6dxjVbFZrfihnJ9Jvt136yz5vUaoaNX+DFVLH1nm5HIHtKdRYPUdQd1Nj9uYXjPENehS0o509ukXBpPYUk30Ls1rhayUfLIZ3B+ADcxTSxYbEVgd/UbfA2mZDXetiKmIqG/loxN/cWFonwlFg5qXtck/N94zglo5Wuxjja4pVlZhdG9LfEfZTjdCsiuWTZlufpB/LKtnepwuxheSnTTZb+om+/tHY4fFNipze0WJdLJamdJJJ34v1Ejyepeva1iBYxfRqkKw+/wYxyLDN5nmsLAiw94/diVXGx+Zk71CZGCtE3/w9OqHxFTEFla2hByLmH43BrToeXTTbkk8mC+GWD+mmgFOkLb81GHUyejnBrNUXympix+r22uJ5MrPQTrQFjsqSpTDhLOv5utu9pT8QK1OsWeqXp29Pb4I7iWbHZ1Vo1GFkZFUXN7be3vKdmmNYuQeH9Q/vadBNf7N0zK9IuwdLA8bCwHuZePDlVKai/A5+faUzL8JU1EqLgixEteT5BX1BfUAd+LgfMoTuNNCZadoYZp4nojZuvQruYvp+LMKu+k36+nvN554XqOwupNrm9pWMXkNRX8sWu12+AJNLHF/ayqL/paKXi7D3UoLFTsSJ6FkmOFWn5gb/UN/sJ4gMpcuU9Nwouem/B+Z6L4Mx58mnTtY0bqSOvvG4saj0KzNMM8UsfMNu0X5adWgc23MKzmpdm72msjp+km2/AlK6Jn2htjmthmH8wP7TyzM6y00pM2wWpPRfElWwVOyn9TPNc+UtTVQLktYQl9GjF9kPU8W4U8sOx9PXvJU8TYexAqKAbfl7Smrk1RNIKrc7/I7QXMMHposCB9Y46SD2Y3Wz0OerQ0wuJArO6n0s53+ZNnG+/S1/wDMFyvD3W1toPnTsu1+L/8AqG0nIUtEuT0vLwler/MQn6mD5FgziKioCBzzxtD3rasHRULbWSWH8wUbH9ZN4cwWmgz9XJQfHJjccOTMyz4xsMGUqxGl+OQq6jcbH1f2inMctamdRuVFtyu4A94dUy+og1DEFU2Nl6d7wTGUmqs2jEHR2M1Tlenr/APtxra3/kU8kgHrf5EumTPqQbcbSkYddNQqTft7yzZMpYbMRboDK7SJpWx9vMg/kN/Mf1Eyd7sRftyCcsutFvLvqBN/vxG+VVaaIq1WC/mZnPU+5lZyjM/LqNq4J3+ZLicT9Rr0g9OzMhJ+r5nlwXNl09EHjKlTqMNDKwJtdDfjvBMn8ONiq6qnQAD27mcYerTsummFvu5G4v0E9e8E5UKNHzCPU+9zzaUQx0xcp6o6yPwnRoKNQDMOT0vHoqqo2AE4qtEmaYzeyn5j0hNj9KwfY2lb8V5DT/1UUA6SDO8vxRZhYwzxBXtTAJsee8xxs5SpnkYX8eoB2QfvLT4Ewt0q1DwHI+8rddlXE1Ge+lradO97S4eBbLh2FruXLFew6ExKd/EoaaVkWbUTqc9LTeVk6qVNfkwnP73uOu1/7CQeG0sXfsDG18RN/JA+dK1TEMEBNrKPmP8AKvB9MKnmgEjf7zvwzhvqdtySWPsT/eWIvcH9pr/DIq9gNbKcKRYova9hcfeUbxl4CD02OGOr8xXrt2l2enzAlraKm3B5EXdvaG7S0zynI6RWmVZbMr73G8S+KBufnb7z1XxXk51efT+kj1W/vPMM5ok1VDcEiDxqaYSloJFIh6dMm/lUgNuLtDs7rihSKgf6NK5t/O5/wZvKMPfEt6SV1AcfVpAIAkeeZLjnGI/6ewqNruW3CAbC0LA4q5SdC/U22khdg8Sz0br6ibbc/aA4uu6g610+3H3kOEy/EUUuptftuPg9jF+aVapFqhvMUU3oe5PjbJKw9VFxwyy4eEQvmMrckAg8/tKhQxPmLSTyzZLqX6b/AOJZsipWrhdQ32BvsR7GVurVEkLadl98tuy//rMmhhj/ADv+kyEdspefYYoxsLbyHBeL6aUTRxNIVFU+kjkfMsDIKtQhwdvygbn79INWy3DUdjRVmY3sTe3z7zycT49lc6kBZJiFxdZKVKlophgxPee3VLKoB2CgWHxKZ4UwQLq6UwqgdNhaPc0zVLkH/b7S2DslkqOMVmJOw6xLjKtmtyTyf7TjE4oG4W595HRpgbsd4dA2NcospueekizTNlFfyXvoZeeoJ4PxIEYlgzHSBwO/aJ80FVsYjhRdiFseLDibJaMi9gOcZetJwAx1cn46by5eC6KjDszDYtsT1+YLm2DZ2sF6Dpe05p5TiPLKIwS+/wB5HCHCbfgryZOUUg3xEKTC/nKhHF9hAMKAtF/Kq06jW/KwNpW1y8ozBsNUdxf1uCwJ9ukUUspqisXFGooIsQAQD9oxTd9CnFVdnr3hylpoC/J5+ZNjq+kSHw+//TINJUjof7yHMKxT6wSh4YbkHsYcpHQVHD4s22/9RPVxJLMRwJ3XpVFJKbq3XoIJrupRNz+Y9BArYd6H+SvqDKwupHXreUDE+HxVxDhjZKT3J7joJespxApLvyRf4iTEVgDUuLblj3btHRjyEylx6CsBWRm0KgUAX2G9h/eAUfEqV6rUAQnIQk3a45DdtpFkGItUZn2JDH4FuJWclqJ/HYqrpB0J6SejE2v8wsmNSqCRmKbScmNsZQp69P0tvfqD7ntK5jcjpgk1XBv23sPaMRVaxN9RJvvyPaLcdc36bkcjrIvYz43xRWs+CStuhfXqAEU6AAQbWO/PJY949w9IKq2pglfzf4iLBqQ4UI5Qbs6qdz2EsdXMEUWVKlrWNx/SU43DF9tsRkjLK/hpIKXNGt9X7zJWzXXvNyj38Qn2MpbMP4ex/n6i9MKRZiObdx7xhlfh+iH03L1L7gkn7mE4XGM/tbpLF4fy4Uw1U71H4v0EijFNlE9LQcKCqopqLdTaKs7RBSC6fUTcd/eN8ZU0rzuYmoKKjajwP7R6EiSqCnHPacvX6jn3huY71ItroR9+sYrBZ2jkurHpa47e8a57hNa6l2Ngykc6hFWGfe3WNMDir/hufgwWYgFnrVKaslTSeCb9ubiFYda4G9ZfmGHJ9Icj6Tva3XvF/wDD01PqqINut9oDGBdOniCD+OL9ryGtSxItaqpt3MwrSsB5yDcd953icJROo+cALfpMpHWH+Ga1VSy12Vgd1NxsYzq4cVCb/T2/vKvhMEgIK1wSbWIvLc1IrT9zyZzWjUytEsXqI/0jYAdouxbeT6W0imd1I/N7N7wqtiQmJKkfUux94JnAFSnoOwJ2P8rCAMO8uqlm1n6Buepa3AA7Sn+JqlepXYgOidLDpGuWY58O2mo1rfoR3EseHzlKi2ZVYHqBCW1QPmyqeGUc3Zj6FBGo8kxDgMUgq4y+17W9wDPQM1y+6AUCFsdWjbn27ypU8sQ1mutjUUhgehG9xBXxaQxJO3/wBTG01HebXMqXbf8AWKMfhVViouCPeLKuEY8PAcn5Y6Kj+It5zQEWD29uP6QepiG73HzKa1OovBv951ReuTZf6zuF+QpSSLZ5qdQv7TIiXAYg/mWZGe0xfuxPW8mwhZxbYf1+Zc8TiFpKGbpt94q8NYLfW3A/cyHxZXuwQcki82JPN7B8xxhf132Ow+BGGGsF27StYqrbYcCwjXC17pt2jBQI9S7sTN4nTpsZHVp2aR1XHBhmA3lnVdTeH0Wb8wvBFITi8nXGMOBtMOHeHzUrYMrH/Enr4GhXG3MU4PODw4272h1HG4cvZSQx622nHWK8bkKrybDoek5bA09JHmpx1Msr09SlCbgyq4nKFGoM6gHuYLVBJhGCoIpX8VNrdZdHqB6Ysbi19p5/lWQgvdXDAdt5d0YINItZRvMvR3kqua4XXX1A/SN/vOaIJ1Jb1D1D3t/xGSgG79T6ftA6tMBubMpuD7e8TexyE2e5f5lO4G/K36Hqplfy/M/L9NrEbMD3l68wOxsvpPN9hq7iUzxThdJOpdJ/LUHDf9re8KL3RzjyH2W5jTqEC9m7X/pHJSix1OASP1E8YTGOpDIxBG8u2R+KAygV1serr1+RDtGe3JEfirw4C3mU72I39uxlOfKm6t/aet5dnOHqC2sEce8gxWTU6jAaVIvfbY2hx4vtCpcl0zyoZVY7k94RgqK6rdOpj3xPTSnVYJ06D+kU4NDbfYneFxiZGUm6sO8odBtMmhUMyZYw9oq4lcPQue3HvKlRqmo7VX56Rn4mqX+IswLAi3QQPAHkCqVSXIPF4wwqkLqH6QKoLv8AMb0KehRfia3o5A1XEBhvsYtrkXBvG9dVNuJotSW1wP6mbZlAOGw7OfSpt3MLegiizv8AYTX8WzsAoso/83gGOxCqdzczjAsGnwB+skSit7ggGJGxV94fhcLqAdm2Hc2EKgSxZdXa4Bg+NyDz3FxZAbnfn2glLN0DhU36XljqViKYsfvMk6RsVboHc0sMoWmBq6Dt8xKmaFiyE3LXuR/SLs5xrBmAO/U+8QLjzTIYbn+slc23bLo4klouQbThhbfn55guHr3YMd9Wx+ZTMFn1dKj3+hjfSenxHeCzZKhsisjDlTwfcTuSZzxtFlwdcDUp5uDI8+w6kFH3Rv2vwRFOOxunTUB9m9r95OuNFSnoY7gbHv2mpgKOzy7MsP5ddkU3A4Pt2Me4UDyxteQ+J8EQRUtvfS39jJssq+kA/EFlHg3gkFtSixBuLSxZfmVQ/iLuVOlh3HSV7LBu6HobiMsJWakxKi9+QesLlQpxtjHxRgS9MuF9WxBHMqRostr9RvL/AJfixWGhhyNpUvEGEam57XtK01KJG01MXeZ7mamre8yAGeo+IKwb0IpNzufb2gtDAmmDq5PAjbG1VQXiLFZmXYH9oL6BI6a3qaeTLAU23iPK6JD6jG2OxWxVTv1mdm3QpxdVASLb+05pUw29jb36yN6G9zCMNUG7H6VH79oyqF2DZritC6FNu57e0rfnam678CMccmoAtf1G86w1AC5twIfSAu2c4HDk3ZvoUXMDx2YlyBeyjgCHYyoUw72/MRK/hBvftvvFORzLRkLBXVTyf2luzGqFGkHgfvKJ4draq6k9/wBJYM6xm57ReWXxH+njcrEePfWx08mA4pNBBtc2t8Q4sFuf3lfzPHFiFX/3EP8AC+ILXxKq++5JjXJs0pUy5c2YsoH+3iVfGCzLIMQ99zOiqNns9HzPHIC6Kocabtvyp6/Ilaw+bhHAUkrxbt95X62Ifoxva3PSR4Q2+8chXDZZc5xiuum5vsR/zO69KyBl5AFxK5h6t2H6S20d1t7QWg/ALk9S4d+pjEn0m8UZa2h6lO/uIfUqmwHeBJgxQRgMaVIIP07iPs6QYijrAs1tx/QyoUX0mGUfEShgnvYn2Mbin+gZcf4LP4du0yW7/wCKU7gix356GalFCKY/8Qf2iXLV3MyZMQsZV2IXbaBK5vzNTJ0ejJHWYdB0nOPNqaAcE8TUyEACZwdk+ZgP4RmTJ0jEBZ2fwFiXDfS0yZET7NQ98JD8X7QrMmOppkyKydIs9P0xNnDkUxYxfhx19pkyL8FKE+O+uCYrkfaamTY9hsyrMon1faZMjvBxNl31/eWuidhMmQWAxRjNsUtuojZ+RMmTGAK8/chBY2ud/eC5TTBLXF7C4mpkKPQTLth6h0rv0H9JkyZGWKP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MTEhUUEhMVFhUWGBUVGBcUFBUUFxcUFRcWFxQVFBUYHCggGBolHBQUITEhJSkrLi4uFx8zODMsNygtLiwBCgoKDg0OGxAQGywkICQsLCwsLCwsLCwsLCwvLCwsLCwsLCwsLCwsLCwsLCwsLCwsLCwsLCwsLCwsLCwsLCwsLP/AABEIAQMAwgMBIgACEQEDEQH/xAAbAAACAgMBAAAAAAAAAAAAAAAEBQMGAAECB//EADwQAAIBAgUCBQIEBQMEAQUAAAECAAMRBAUSITFBUQYTImFxMoEjQpGhFFKxwdEzcuEkYvDxFQdzgpLC/8QAGQEAAwEBAQAAAAAAAAAAAAAAAgMEAQAF/8QAJREAAgICAgEFAQADAAAAAAAAAAECEQMhEjFBBBMiMlFhcYGh/9oADAMBAAIRAxEAPwD0PBHY/ET1gL/eNcO+xt02MS1/qk+PtlUiRRMeRITeTaY4AHcTmnJ2Eko0gF1udKj9T8Cc7fRjdED1AOZ0ljIKuZ0w3ppXHdjvO0zSmbaqYHup3EL25Ae7EnemRIz7SYgMNSNqTrfkfM5Yr2/5mdBrZEEM3a035s2CJxxoNOXF5uowHE51zjCNksJDTMnJuJEqkGZQadkqwzL2/ET5EFQwnLz+IvyJqYLRYceYoxPEa40cxViTJ5D49C24hOHHWDPJsNe4tAfQYHjW9RkSSTG31mdUhKI9IRI4tMkmmZDBHeEGx72ibEv6t44w21x7RTXW5+IjH2w5G0awk99oKjC5ktzaMBJaVuTwP3PaKs0xpdgo/wCBJc2xrCwVTbgEd+pMjKLRpeY27Hi/U/4j9QjYhJ5Z8UQYjyaK/jVLXt7k/aRUMRhq4tSqeoDjg/aBUsvWpqrYi7XNlW/Pz7RLnSpRq03o+nfp3HP2kkfU3Iul6SHGk9j7BY56VTfjgjuI6xjkH03IO9/YxFmhtpPcAx1lr66CdwLSvMrjZDhfGVEfmmT0anSRVaFt7zdM2iIlDJ6gmkPebXibNPrDToW0RMZtJphNLC0YT3hGAH4i/Ig2qF5fu6/7hMo0f5iIoxBjTMOTFNZ5LPsph0APzCMM3qtBKh3heDYah3g+GF5F+YtaoZGrzvNB+I0EvaPj9UKfbCdu83IpkKgdFnoAAExNVe7GNsObg7W/85itlGo/MTj7ZsyBH34hDN0mWguIqDkG8OqNuyUVN+d4PiSrvqqgsANIUbC/czaved0Rdx+s2dcXZ0G1LQvzOsPMNNBZVUWJ2Fzz95T3U18WlMDZSAf/AOjLZm1MVaxS30jf2YyfBZctI61UFtwSet+ZPgxN1J9FE8yinHyLPEta1RVH5RG2T3Wiu+53ijNMoqO/mA7E7gnpH9KnYAW4AnoZGuKSPNxp8m2dVdzOUWaqNvOQTEJFF6CFMkLwdTMLQgTbyMbTbPI7m82zKCLwrLD+In+4QJTDcpF6qfM0wsOY8n5ibEGN8xO5PvEuIbvI5PZVFaAmG8mo8/0kA+r/AM6TvC19fqAtfj4EGwqI8cnrO8CqbQ3MB6zAWBlUfqid9sy8ydaZkMGi00T0iGs5FRo8oVt+OkR10JY26kySHbHNfp0tW8jqYadtSAG5PxMFzb+selYF0yACx/abrM1NWZbX2C/7jODTKm82WvVROQg1N21ngfpFyV6CX6dYbCFFud2O7HuYSDaT1AbXi3FV9PJO/QC8N0vOgEnJ6CjpPWcVKm0W4rN0Ww0Mf0Aj3w7QpVlBqAh2voU9B3953uw/TXimlbQALsRtt1vtF2BzDUzBtmBPpHQDiN8VScqwuoubHVsfSfygSr1MARWquuytptv6jYbxLz/IOOO49Ms6GaqJKzk+ZuS9zdUvfbc/EYLn6kAhHt8Rqyxq2B7Um6Ww5xbaYXtAqOao76LMrEahqHIkrG/2hp2rQLTTphStGOTH8VfmKqZ9ozyQ/ir8w/BlFjx45+YkxRjnM26e8RYw2B/eRS7KY9ATGyu38qG3yZzk4OhO+kTkYmk1CotOtSdr8agDtyN5Jgao0rpI4tsb7wE9jH1RzjHu5vB3nWPNqhnAO0vh0iOX2ZnmTc40zIwAstI7jvaABipJ+Yfhzvb2irFVNIJ97D5kWJfJjsjpAOYZmFYAkAtx/m0CxeaEMW12FkuP9v1W+YHm2Dp1cRZyQfL2INtzFNbA09J1O6+Wp/PfV8jrCnkcJcUHiwRnDky5VszpAKxYaelt79bTWUi6Fz9TMWPx0/aefpW0UFJ1WN9Pa/aWjwBiy1CzHe5hdyBqoFsqOSDttaI8bXBe2p7heFFhYe8c1ORv/wAyr4/EXd9z1vt/brAzukg/Tq2wSqiVKgpBajF25LdTLBmlU0KgZQbUVAsDyAN9or8NtfFKTvZGIFr3PTaMMwJLEleb8oev3iFtbG5XTUSq1vPxNV8SlbQGPpUncDreQYnD4iqHK4hfRYgcA25m8Wxw1QoBtU+jVxc8rFubVqlIGlYCo9gFXc783m7utDVwau2H+GszLg6lsdRFw1rnrDjiTSd0NrXuDfoYPkOTmmo1abj9yZvxQgDU2Rl1/SyjkDobRjSa0TY5fOv0KwuKNStQc8+pZamp3uJQ8E2l6POz/wBZfFbc7xmB3ED1CqZvTYbw7I2vUX5izEPJ8ixFqyX4vGvQlFozdjeJcQ8MzXHJc+oWuev9JU86z9UIG+i1yQNyewkTey3HHRW/EmTYfVstndt7fUS3US3ZLlSYamqpfoSSb3MoX8bVrkuHI9XoHNhf+s9Fw7EJTB5sLj3heDpKiHMf9QyNGtN5k34hkKGWY/qiGf2YT5gmSPRNRgJY6Lev7RBmtOq9jSsdDXKnhj2vD6mJCKSQTtYASrYzxQ6nTpCjgj5O15Hjk4u6KZwU1VivMarviLMuhlvuOCf5bxPmGIdnWmFUEkA2P1dxvLJ/FA3VlJB3FxY3+YLgMkK1jiXIZFUst+jn6Q3vA5qU+TH8OGPihjSoU7vS20pT0jcbORvtA/CD6H0f+XBlVxuMqU2f/uu2v3MeZbW0vTfuBf7w+XTFxx6cS/1Kh1DtztKzifLeo13JDE7BGuT7mWeixLKR03jvw/lPlqa1cKSTdBbj3MHPFyklE3BJQi2ym4XwZXrKrU/MQDhidB/TmHDL6lAClVYNYag5uT7gz0aliNQFzFGfYJSpqA7gG+15vDilxFym53yPMvGlENQpOBfRXU+9gAdojwFI18081VOjTyw6295Z/FbH+DWx9XnL7W2neRUnFdSzKRobYW+0CXd/wONOGweugooz3DaVJF+/SDeEfCmHrK7VWcVbk6wevNt/mFeJmIoBVIJZgOOl9488PUBTo27q9z72jox/ehKn5XZvCeC6N9nLcMD7iMv/AINV1PUe6qCxA5NhxNZJmVqQue8WZxmjLQxVU8WAH32jILitAzfJ7YjXMw4uy6Bc2A39PT7yOpj6ai4v8k2gOByuuyKS6bgc3ussnhzIaQqp5n4h/wC7j7CTuGSX2ZWsmGP1ViRDWrf6SG38x2H78wpPCrt66tb4CjvLvmo3soAHAUCwi7FtpQnsD+widLoZzlIp2T+GqfmVGDMFpsCBfYkckxyM1VidAuF5Y7Affv7QN3FOggLEGqxa9r3vuAYtfMKbMqBlLbhDwqVOnmAc/MZtoCldjPF5hqq2IsSL/b37SZJVcJiGOJ8u5JUHUx/M3VvjtLUqbSvFfEkzJKWiXXNwe03Gii6HD6KR/mI39uwnmHjlgiamC62Pp73HH2jTNPEmK1VBTb1KdgdwQOkrOe0HxTLiKhFthoXhSOb9t4iM4qI+eKVr+neDqM63fYaQb33v2AjGrqWiqMeT5hHt+UH5nWU4cWUKQGO123PxIszxJdmK6WXdSPzbfTb95B5Z6FdIr+eiyD0n0329jxI8txwKKvUWEYfwuo2dttQFutu0tpwdFbaaShtOnUBvb/MpxxTjRLkm4zLX4QwZcCq49NgAOpPf4jrO6h0bdDx7RJ4NzEgeSxvbZb9uxjPMldrgD6eR7R9Jk3KnZ3gKpKX7Qk1gQydbbe8W4KppdUJ2qKR/+Q4hzYa7XB6A/obGDFaCltnneaqan4QQnTVDODt6fjtD61KlRYPSS7W4F9h1hHiDAhcSrLcFubGbOXVatgKgCsbEgWYjteTzwSk7Q6GRRjWxHQY4uqpCny6eokkWuR/aPTVFOkT2pn9Wk2GwC4ehWKiwvoHsB1lZx2LL0yoJ3IH2EtjF6JLSCMHWOlRIvEBvhWT+aooP6gznAH8RR0A3/tD8xojR7Cov62hHNm9IAHaH5BXviKYXffeB4DAmow1GyAXJv0EEOdpTqstHhf1Y/MVkmlpjIQb6LXmdb1n5MRZ/XIpHT7DnubRWucXY3cluSo/vMxGNWp5QO16oBPAsN5FJLpFUXQT4iplaKgbWAHF7SpVadHnSASOnJPeek4lFcMT6k3O29x7Si5dlal6lUj0aj5aHt79oc9GwkiDw9gyC1Zibvst+ijiWHeL6eJ1H0jjtsB8Q/XcSrDNSiS5k1LZ2DNTA8yNFWgjPcvFzVQb29Sjr7iVJsHqDlW/DJuwPIb2E9Uo0gbfG8898SU7ahTspLc8SFfpbd/EGwOKFOm5AGprJT22A6kn+aALV1Ntbfe3VTO8TwBfZbX/3dhFlale+hiGbf3se0XXgcnQdlp1sBv8AVwN+OsuTrxKH4ZxOisFv6Sdr8+8vTVbGWY4pIiyttk9CmBf1FSN7jv0jrLvE7FkWr8a7WHsHiQKGB/EFPcC53nFSipBBxCtfawU7yPNklHK2v4U4scZY9jvxZnWHYpTVtFZCGDqLoD2JEZ1vEtBEpOr+YSN1Xnje/wB5V/D/AIbq12PmKaVMcdWY9D8TPEnhRxopYJw7k/ibfT73EfGc5L4oU4Y4upMeYNKeKNbEBtIQjY8qbSfLvSw1G+xKdC3vaKsk8G4zDI2motRm30t9Orv7xYUxi1yfKq1cQNgDZaYHse0fFOt9iJNXroO8bY7QEwy/W/qa3QGV1EHTgSfOvC+OYGrVdRWbfSL2t/KDF2HZ0plXBDDY36GUQqqES/QrJ39bk9IfiqxbSg5vrPueAIrwI06ixst1LE/yybw/jhXd6g+kVCqkfyqbXi5Pim2Gt6QxzDLagUKKmlqgsQeg6wDEUqbUwlC4CWBdhYk9SfaH47FlsUov6QDf/EHx1ZaWpatQLfoRvv8ASPeeW5XdF0VVCnFVKa7ILG1y1tif+4xX4gdvIprySDUsu1jxCKmKABWwJJt834MXZtU/G0AkqqqAexO5E2Ogi5eGsd5eCpox3bbvt1vB8bihb6hpW+y/tKxgsxcVkpqQEXffgk9yZZMyycigz7a2IcKu4C9R7xqhy2BfFCpcR6ix2two4+TGeGxmqw68xDiqbGmGXg7e/wAQjInGsDsJZCCiSyk5D/zTMnP2m4zYBesKwKseAAZQsyoJUZnIY2NwOOODLJm+crSpaDzcLFz5gj3a1kRfuTPNyUtIux320VKujrztqJa9rjf+8FzLSGu1lYCynrdu8stHMkf/AFrIB9KjY27mLc8wKn1gAp1vyOxgWm9DYyXkqtFnWqrgi1xv1uOZf8QS1iPzAGefYAg1GA53t2noGThqyU97H6T7WlkHS2S5VvQRhXKpuyqSeWXUNpZvDWB82z1KqFL/AMircjtF9Glh6fpqFmCm+62F/fvDRnuFp8L+g2Hvpkq4vI5S6GtTUFGKGnivOP4ekSrWvsD/AEAkvgisP4cG3qcn1Hlj89p55m+F/jqy/wDVnkaU8uw+09Ny/CCm1OkmyUEt8kjcmVrJBx+JK4ST+QbXxyhghO5geS5sahqX4UkD7Sv+I6xWqCOxg2SYry8M5P1OxmwfZ0o1RY6uOFZHFtxex9x0nk/ibMitXUeRsR0I7/M9Iy5tFFz2Vj95454ioeaim5Gt7E9QLxiemwK2ifN/EdJsM1JCDUcgEDoPeOv/AKcYe9GqAbeXb9SIhw3hTCpYnE1L/wD2tgZacnwlGklQUqzlqluUsOJHk9Qpvsrh6dxjVbFZrfihnJ9Jvt136yz5vUaoaNX+DFVLH1nm5HIHtKdRYPUdQd1Nj9uYXjPENehS0o509ukXBpPYUk30Ls1rhayUfLIZ3B+ADcxTSxYbEVgd/UbfA2mZDXetiKmIqG/loxN/cWFonwlFg5qXtck/N94zglo5Wuxjja4pVlZhdG9LfEfZTjdCsiuWTZlufpB/LKtnepwuxheSnTTZb+om+/tHY4fFNipze0WJdLJamdJJJ34v1Ejyepeva1iBYxfRqkKw+/wYxyLDN5nmsLAiw94/diVXGx+Zk71CZGCtE3/w9OqHxFTEFla2hByLmH43BrToeXTTbkk8mC+GWD+mmgFOkLb81GHUyejnBrNUXympix+r22uJ5MrPQTrQFjsqSpTDhLOv5utu9pT8QK1OsWeqXp29Pb4I7iWbHZ1Vo1GFkZFUXN7be3vKdmmNYuQeH9Q/vadBNf7N0zK9IuwdLA8bCwHuZePDlVKai/A5+faUzL8JU1EqLgixEteT5BX1BfUAd+LgfMoTuNNCZadoYZp4nojZuvQruYvp+LMKu+k36+nvN554XqOwupNrm9pWMXkNRX8sWu12+AJNLHF/ayqL/paKXi7D3UoLFTsSJ6FkmOFWn5gb/UN/sJ4gMpcuU9Nwouem/B+Z6L4Mx58mnTtY0bqSOvvG4saj0KzNMM8UsfMNu0X5adWgc23MKzmpdm72msjp+km2/AlK6Jn2htjmthmH8wP7TyzM6y00pM2wWpPRfElWwVOyn9TPNc+UtTVQLktYQl9GjF9kPU8W4U8sOx9PXvJU8TYexAqKAbfl7Smrk1RNIKrc7/I7QXMMHposCB9Y46SD2Y3Wz0OerQ0wuJArO6n0s53+ZNnG+/S1/wDMFyvD3W1toPnTsu1+L/8AqG0nIUtEuT0vLwler/MQn6mD5FgziKioCBzzxtD3rasHRULbWSWH8wUbH9ZN4cwWmgz9XJQfHJjccOTMyz4xsMGUqxGl+OQq6jcbH1f2inMctamdRuVFtyu4A94dUy+og1DEFU2Nl6d7wTGUmqs2jEHR2M1Tlenr/APtxra3/kU8kgHrf5EumTPqQbcbSkYddNQqTft7yzZMpYbMRboDK7SJpWx9vMg/kN/Mf1Eyd7sRftyCcsutFvLvqBN/vxG+VVaaIq1WC/mZnPU+5lZyjM/LqNq4J3+ZLicT9Rr0g9OzMhJ+r5nlwXNl09EHjKlTqMNDKwJtdDfjvBMn8ONiq6qnQAD27mcYerTsummFvu5G4v0E9e8E5UKNHzCPU+9zzaUQx0xcp6o6yPwnRoKNQDMOT0vHoqqo2AE4qtEmaYzeyn5j0hNj9KwfY2lb8V5DT/1UUA6SDO8vxRZhYwzxBXtTAJsee8xxs5SpnkYX8eoB2QfvLT4Ewt0q1DwHI+8rddlXE1Ge+lradO97S4eBbLh2FruXLFew6ExKd/EoaaVkWbUTqc9LTeVk6qVNfkwnP73uOu1/7CQeG0sXfsDG18RN/JA+dK1TEMEBNrKPmP8AKvB9MKnmgEjf7zvwzhvqdtySWPsT/eWIvcH9pr/DIq9gNbKcKRYova9hcfeUbxl4CD02OGOr8xXrt2l2enzAlraKm3B5EXdvaG7S0zynI6RWmVZbMr73G8S+KBufnb7z1XxXk51efT+kj1W/vPMM5ok1VDcEiDxqaYSloJFIh6dMm/lUgNuLtDs7rihSKgf6NK5t/O5/wZvKMPfEt6SV1AcfVpAIAkeeZLjnGI/6ewqNruW3CAbC0LA4q5SdC/U22khdg8Sz0br6ibbc/aA4uu6g610+3H3kOEy/EUUuptftuPg9jF+aVapFqhvMUU3oe5PjbJKw9VFxwyy4eEQvmMrckAg8/tKhQxPmLSTyzZLqX6b/AOJZsipWrhdQ32BvsR7GVurVEkLadl98tuy//rMmhhj/ADv+kyEdspefYYoxsLbyHBeL6aUTRxNIVFU+kjkfMsDIKtQhwdvygbn79INWy3DUdjRVmY3sTe3z7zycT49lc6kBZJiFxdZKVKlophgxPee3VLKoB2CgWHxKZ4UwQLq6UwqgdNhaPc0zVLkH/b7S2DslkqOMVmJOw6xLjKtmtyTyf7TjE4oG4W595HRpgbsd4dA2NcospueekizTNlFfyXvoZeeoJ4PxIEYlgzHSBwO/aJ80FVsYjhRdiFseLDibJaMi9gOcZetJwAx1cn46by5eC6KjDszDYtsT1+YLm2DZ2sF6Dpe05p5TiPLKIwS+/wB5HCHCbfgryZOUUg3xEKTC/nKhHF9hAMKAtF/Kq06jW/KwNpW1y8ozBsNUdxf1uCwJ9ukUUspqisXFGooIsQAQD9oxTd9CnFVdnr3hylpoC/J5+ZNjq+kSHw+//TINJUjof7yHMKxT6wSh4YbkHsYcpHQVHD4s22/9RPVxJLMRwJ3XpVFJKbq3XoIJrupRNz+Y9BArYd6H+SvqDKwupHXreUDE+HxVxDhjZKT3J7joJespxApLvyRf4iTEVgDUuLblj3btHRjyEylx6CsBWRm0KgUAX2G9h/eAUfEqV6rUAQnIQk3a45DdtpFkGItUZn2JDH4FuJWclqJ/HYqrpB0J6SejE2v8wsmNSqCRmKbScmNsZQp69P0tvfqD7ntK5jcjpgk1XBv23sPaMRVaxN9RJvvyPaLcdc36bkcjrIvYz43xRWs+CStuhfXqAEU6AAQbWO/PJY949w9IKq2pglfzf4iLBqQ4UI5Qbs6qdz2EsdXMEUWVKlrWNx/SU43DF9tsRkjLK/hpIKXNGt9X7zJWzXXvNyj38Qn2MpbMP4ex/n6i9MKRZiObdx7xhlfh+iH03L1L7gkn7mE4XGM/tbpLF4fy4Uw1U71H4v0EijFNlE9LQcKCqopqLdTaKs7RBSC6fUTcd/eN8ZU0rzuYmoKKjajwP7R6EiSqCnHPacvX6jn3huY71ItroR9+sYrBZ2jkurHpa47e8a57hNa6l2Ngykc6hFWGfe3WNMDir/hufgwWYgFnrVKaslTSeCb9ubiFYda4G9ZfmGHJ9Icj6Tva3XvF/wDD01PqqINut9oDGBdOniCD+OL9ryGtSxItaqpt3MwrSsB5yDcd953icJROo+cALfpMpHWH+Ga1VSy12Vgd1NxsYzq4cVCb/T2/vKvhMEgIK1wSbWIvLc1IrT9zyZzWjUytEsXqI/0jYAdouxbeT6W0imd1I/N7N7wqtiQmJKkfUux94JnAFSnoOwJ2P8rCAMO8uqlm1n6Buepa3AA7Sn+JqlepXYgOidLDpGuWY58O2mo1rfoR3EseHzlKi2ZVYHqBCW1QPmyqeGUc3Zj6FBGo8kxDgMUgq4y+17W9wDPQM1y+6AUCFsdWjbn27ypU8sQ1mutjUUhgehG9xBXxaQxJO3/wBTG01HebXMqXbf8AWKMfhVViouCPeLKuEY8PAcn5Y6Kj+It5zQEWD29uP6QepiG73HzKa1OovBv951ReuTZf6zuF+QpSSLZ5qdQv7TIiXAYg/mWZGe0xfuxPW8mwhZxbYf1+Zc8TiFpKGbpt94q8NYLfW3A/cyHxZXuwQcki82JPN7B8xxhf132Ow+BGGGsF27StYqrbYcCwjXC17pt2jBQI9S7sTN4nTpsZHVp2aR1XHBhmA3lnVdTeH0Wb8wvBFITi8nXGMOBtMOHeHzUrYMrH/Enr4GhXG3MU4PODw4272h1HG4cvZSQx622nHWK8bkKrybDoek5bA09JHmpx1Msr09SlCbgyq4nKFGoM6gHuYLVBJhGCoIpX8VNrdZdHqB6Ysbi19p5/lWQgvdXDAdt5d0YINItZRvMvR3kqua4XXX1A/SN/vOaIJ1Jb1D1D3t/xGSgG79T6ftA6tMBubMpuD7e8TexyE2e5f5lO4G/K36Hqplfy/M/L9NrEbMD3l68wOxsvpPN9hq7iUzxThdJOpdJ/LUHDf9re8KL3RzjyH2W5jTqEC9m7X/pHJSix1OASP1E8YTGOpDIxBG8u2R+KAygV1serr1+RDtGe3JEfirw4C3mU72I39uxlOfKm6t/aet5dnOHqC2sEce8gxWTU6jAaVIvfbY2hx4vtCpcl0zyoZVY7k94RgqK6rdOpj3xPTSnVYJ06D+kU4NDbfYneFxiZGUm6sO8odBtMmhUMyZYw9oq4lcPQue3HvKlRqmo7VX56Rn4mqX+IswLAi3QQPAHkCqVSXIPF4wwqkLqH6QKoLv8AMb0KehRfia3o5A1XEBhvsYtrkXBvG9dVNuJotSW1wP6mbZlAOGw7OfSpt3MLegiizv8AYTX8WzsAoso/83gGOxCqdzczjAsGnwB+skSit7ggGJGxV94fhcLqAdm2Hc2EKgSxZdXa4Bg+NyDz3FxZAbnfn2glLN0DhU36XljqViKYsfvMk6RsVboHc0sMoWmBq6Dt8xKmaFiyE3LXuR/SLs5xrBmAO/U+8QLjzTIYbn+slc23bLo4klouQbThhbfn55guHr3YMd9Wx+ZTMFn1dKj3+hjfSenxHeCzZKhsisjDlTwfcTuSZzxtFlwdcDUp5uDI8+w6kFH3Rv2vwRFOOxunTUB9m9r95OuNFSnoY7gbHv2mpgKOzy7MsP5ddkU3A4Pt2Me4UDyxteQ+J8EQRUtvfS39jJssq+kA/EFlHg3gkFtSixBuLSxZfmVQ/iLuVOlh3HSV7LBu6HobiMsJWakxKi9+QesLlQpxtjHxRgS9MuF9WxBHMqRostr9RvL/AJfixWGhhyNpUvEGEam57XtK01KJG01MXeZ7mamre8yAGeo+IKwb0IpNzufb2gtDAmmDq5PAjbG1VQXiLFZmXYH9oL6BI6a3qaeTLAU23iPK6JD6jG2OxWxVTv1mdm3QpxdVASLb+05pUw29jb36yN6G9zCMNUG7H6VH79oyqF2DZritC6FNu57e0rfnam678CMccmoAtf1G86w1AC5twIfSAu2c4HDk3ZvoUXMDx2YlyBeyjgCHYyoUw72/MRK/hBvftvvFORzLRkLBXVTyf2luzGqFGkHgfvKJ4draq6k9/wBJYM6xm57ReWXxH+njcrEePfWx08mA4pNBBtc2t8Q4sFuf3lfzPHFiFX/3EP8AC+ILXxKq++5JjXJs0pUy5c2YsoH+3iVfGCzLIMQ99zOiqNns9HzPHIC6Kocabtvyp6/Ilaw+bhHAUkrxbt95X62Ifoxva3PSR4Q2+8chXDZZc5xiuum5vsR/zO69KyBl5AFxK5h6t2H6S20d1t7QWg/ALk9S4d+pjEn0m8UZa2h6lO/uIfUqmwHeBJgxQRgMaVIIP07iPs6QYijrAs1tx/QyoUX0mGUfEShgnvYn2Mbin+gZcf4LP4du0yW7/wCKU7gix356GalFCKY/8Qf2iXLV3MyZMQsZV2IXbaBK5vzNTJ0ejJHWYdB0nOPNqaAcE8TUyEACZwdk+ZgP4RmTJ0jEBZ2fwFiXDfS0yZET7NQ98JD8X7QrMmOppkyKydIs9P0xNnDkUxYxfhx19pkyL8FKE+O+uCYrkfaamTY9hsyrMon1faZMjvBxNl31/eWuidhMmQWAxRjNsUtuojZ+RMmTGAK8/chBY2ud/eC5TTBLXF7C4mpkKPQTLth6h0rv0H9JkyZGWKP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hQSERUUExQVFRQVGBkYGBgYGBgcGxgcGhgeGhcdGBcYHSYeGBojGhoYIC8gIycpLCwsFx4xNTAqNSYrLCkBCQoKDgwOGg8PGiwkHyQsKiwsLCksLCwsLCwsLiosLCwsLCwsLCwsLCwsLCwsLCwsLCwsLCwsLCwpLCwsLCwsLP/AABEIAL8BBwMBIgACEQEDEQH/xAAcAAABBQEBAQAAAAAAAAAAAAAEAQIDBQYHAAj/xABUEAABAgMEBgQJBwgIBAYDAAABAhEAAyEEEjFBBQYiUWFxMoGRoRMjQlKxssHR8AdicpKT0uEUJDNDU4KiwjRUZHODs+LxFRZjlERVdISjwxclNf/EABoBAAIDAQEAAAAAAAAAAAAAAAIDAQQFAAb/xAA4EQACAgEBBgIHBgYDAQAAAAAAAQIRAyEEEjFBUfATImFxgZGhscEjMtHh4vEFFEJSkqKC0vIz/9oADAMBAAIRAxEAPwC4+UK1X7AyVJumcnZU94KurKkgUIAqWIpuZm2Gp0q7YLKH/Uo9D+2OZStSZ07SEyyzrQSpCAszDeWSkhHRvFwdsM5YNnHYrLICEJQkMlICQNwAYd0YEtEo2X8lVSJ0iPGPJiO2Sb6FJdrySH3OGiE0Vxsm2y1khK0qIxAIMTGMrLJE6WMFImhBq+QCmJDsxPZWsagKjlKw5RrgIYq/CBNqUVFgJYL5Ypi1MUlplFVpUBnLT66Ce6EzlVev8QoLUNVpeXg5f6JjmfyxT1eCsiZh2yqZMIZroZIAIetSa5sY3mmZs6dKtMqRMEhaRsTa0L1wqHCVBxUO+McT0lqva/yiTJnLBXaGCFqmKWNtRTtKIJDEGkWcDXGUu+YSSXI7fqLZjL0dZUnHwKCf3he9sXwVAmj7MZcmWh3uISh991ID90TvC3k1END3h4MQiHPEqRNHjFBYZl5CJZdlhZJerhbpb6pi/UfTGa0bPQlKCq8VJCwABRyosG85iep3yhE5tSWo3GrT76hU+etClpC1KKJd8dFi1SkpA3Ngc49PtCwZ6kVKSgtjSrsM6bt0NVbZRmiY5e6pJAT0sCk9zDe8EaLa/NIwdLcmJHUxiN7kn3QbVatFYnWZTnBWFEljTGhdu3EQbZtYUEgKJScNqnlNj0TkaHM7oL0lYETBtISqhqRUYZ4jqiotOr4B8WopfJW0KrbEl264XvZ4cHfwGLwJ8VRfyrYlWB6s/wAcD2RKDGNVZ5skuygASXRtJorEpxA5jPGCbFrCU47QYVTXolsH3HI5YRy2tNpTTTOlsjesHaNS8LANnt6JjEEfBI9kFXoseLepWca4jxCqfeYjeHKMM3iKFD7zHiePfEYeHRG80dQBbp6hNlMT+scOashw++M3arbOUFLVMLzLPJWAi8kIvTxQbRcsWvUcRodIHxsl8PGPyuV7ojOj7PdY3WEtKOmehLIWBjk4L41ECskuo6FRptd2U0/SExKpiCp0zJs8pxdPg5yXq9QQrDJo11nOyKnD2RRaXlybiykJ8ICohsRemI8L2kB+UXcoskch6IFSkpPXvUieq4El7nHoamPQ2EnQhoG/4RKE82i404puFbmqaUZ28kZZQY8RqXHr0IcrDolQqGzp9xKlHBIJPUHjwMVunpviwgYzFJT1dJWHAN1waehCjbK2xSz4SSS14rKzxKkqUr09wwz0pNIzsis6UeJ/y17g3o+iHrfFUBw0GT1aJCqKtP8AS1f3f3IPKoqZ61C0LuB1eDDVpUoDl8hj1Qub0RMI8fUSaPkFaZpBYrUoCmDKXnzVAlt0SjwtlMxCFLSVEKKQSnbQoXTuBJaCwbRhsnj9HD62HBsogtCpnhZImCt8sRgQSgkdWEQ6SC1b76F88IS0Nvw14PmJokC49fiKPHGJ3tCd0kVMpFLYbXckyywJVMUP4lZ5ZRaKMZ+TLvypYBTsLUVOQGBU79gMBkb4r0jscU1T74k1i0iQlSjtbaAHamJLMkYB2yw4wfo5hMnAYBaR/DANokrupSVJUSoqDAJYEYs9Q5x45wTo5TzZ5BBBWggjN0QKuw5JU2u9UWUxeHX7IjVVuY/zISaap+N0RoNOv/7IbLiV90Ufe/zIr7dodEwk9Fe3tJo+1mMFdcGqVTt9eFUaHmr1oDd3lqMi3F2jNWyxzZKlKqQL22kZJUOknICm8QVYdZSnp1FapqKN5I58eqLiYKqbcvDmIo9PaLRcmzUbCkiYo3aXmIxG/GorFeOOUZfZv2FuOWOTy5F7UEW/XaVLLISqYRiQQEjLpVfqBHGIrBr2hSgmYi4D5QVeAfeCAQONW5VjBqmCg7vjCGie5Kf9ouKx/wDKY6o7LfhL0UGqelxOkhB6cpkniMEq7Ax4g8Iu0RzehmShutpldpkArlhTlLTCQHcgJwDb8IGskiUtRHglJLXg95ixerihqOYA3QbbP08nlM9WBdJWtQm7JSyKnpMkqDbbUbPKnbCpJcWMjdUugPb7ok0lFJIFam6pKw4wwIJZWBeNGDQVyEVmmlfm6n3J9YQcFQS0l7PxBlqva/oSXo9DJYj0OQlkio8DHiYaFQiwqJAqBrbYxMuuVApdiDg+OIIOAxBh1qCvBruEBbG6TgDk8YbWDXebZgqSFSvD7JvTVo2EqGYSwWrdgGxD0LUt7QKMHLgaNEhaLTLCiCLsxlCjsEioyIc4UrlF2Y4p/wA1W1S7/wCVOQ7MqSwerNdbLdkI22peuM+fM8DaEpJIJRMSwcit1SUkhyHIIbA0iXDdV2MninVtG0eKudPCJ61F2EsddUgAcSSBFoIqptlC7QoF+iCG3hoTMGFa33wPaKBUpU1fSAYkEtvIZ2YBsfaYAsQN6UTh4Wj1bZQ78Xi1sWjlJlqlqI232gS7qxxHx3wEmVdMjPx0wvv8YEp7hAbsklfeoxSTk670ZelUeOBhAKRX6TtS5TLFZYopNKVoQe7s3mGc9SvFW6LAmFJrDJUy8ARUGsPBiThqoztjMu6L0oLNbxo4CllKcnOfVGjV7op9F2cmWhaaKYgvgRfJamYyMLmr0GQdKya0rlFwtD3LqapBa9gfo8YTR6AmZOAAACkUH0IKnWQEgnzSk7ik5HeHgXRyWmThuKPVOMRSsJfdffNB001HxmIFVPShN5RCUguSTQDwkFTj7PSIq9LXhJUpDXkbYDAg3ZrsQcmGVYalffrAirdCaP0sick3SHS4UAXbbpXMEYGLBWB/e9Ye6MZq4u9aFKAa8lZbIAzEkDqjZHAjgr1oBtIfmx+HKh5x7fWEB6VkhUmaDgUzB20gtefx5cR2k7K/3/WiYxad+lCU6dnKBIDgueT0B3s2MOUir54emNpp/V5CheQLqwTRIG28y6BdcBw4rhSu+MnbLP4NdwkEgByMAo1Z+Az4mGcOJsYckcmiPWC1qlKC0G6oYHEVxBGY4H8R0TQOnE2hJpdWlryX7CHqUmteDc6XUTQoVenLQ90gSwRwcqD40IAPNo182UFGtSMHYH91QwMPWO1ZnbXmg5bqXDmA2xPj5JanjPViJdonALPgkuzpZQqXFDVzTOmEWMpVWOO/ePQ+R/GHtFeUadFZT0M/b505ctaVy2TdSxSC5N4OGcvSLqWYlu1hogWnxCcrVCpMehBHoamLY9UMSIcsQiIXRIHpvSQkSVLcPgl8LxwfeBUngDHz9pK2mdOXMKibynBOLZHrxPOOna+6QWoWh0qSizylXSQReWshCTXHaUG4JO+OPKmbsvjfFzZo6NjZ1CCXN6v6I0Gh9FImIQsk/pghW5rrgHNzSvGNZoOR+Tz0zDLSAhlXktgSUqFGrcc1HlDjGa1VQV2aaAwUFgpJyUlKVJdsnA7TGx0XZ/yiYhLKDnacVSlJF+uFHAevSGLtCNocro0MUMaxW9NDpKS4oX9u4xWGZdnzFMS0t2AJJYDADExZS0AAAAACgAyAwAivB/OlMf1Y9kKf1MyHP1E8+3qRKSspAUbrh6JfepurDOIdJKeZZzvWDQvipGecBW2zqBSqZNlkqzUQkYjoAvl7HeCbbLCV2YA0CqfXQYBtvT1BxilTXp+RbAQJbEXyJZJZQUTxCWpy2oLThA08+Ol/Qm/yRPfxEx4g2j3RMXLJLnaD7nxHOnWDFkYYuWCxIqDQ7n3HKkSNEkuV6iKHsil0ZZ1LkoIWUiuGNVF3ruw3YxdNFFo+RNMpFxSUgPvxvHGhcYQqWrQcOD9n1CzYJgqJpJ44FsBTJsd+MJYh42fzT7YdaLApSibzBSLqqnEYEDn1xHotBvzQrpbIJ4h3iUu/eFflffQPm/HaIhSKH4/WRNNDd/shiE0PX68NXQXZibck2W03kjYLqAAFUqVtAciCByG+NdLtAWi8kgpKVEHheEVmtmjb8m8OlKvKbelxe7AH6ooNB6a8CopUT4NV790kjaB3YP274GSNBx8bHvritGbiccev/MERWxQCVuWov1hCzluSBWiq7ttOfXhCzpL33qWmAH95IpuxhsY3ZnXSA7fabkuZMILpSFtwFocJ67tecc7loVMWA+1MU37y1e8xrNerY1yWDVV4qHzRMNx+Zf6sVeptjv2uWTggGYf3aDvI7I7I7e6jb2JLFs88z9PfvOi2KSEIITgDdDUonZHoh6lU3h670/7dvOG2Y7CQ7E1rmVEn2w41PmrHYR7R3iLyWh51kM5JoRUitPKGbcW7wIckuAXd6w4ANwxIzSfjdziO5dU2SnI54ke3thGSHMOLHh3huUPaGEUiu6QwV49DWG+PRyohjlRFOtCZaStZupSHJ3CJzGe1xf8AJqYeES/e3e3dArTiNxQ35KPVmf1m0yLdJXZwCiWWUSemq6oKDVZAcVBc1GEc51k1dRZ5aVoUsuq6QptxOQG6NWkHKhah3HKKLW7SAmWdOzdUmYkEP81XD4aJ2fLk8RK/L0Nbatjx4sb3VyF1GT4qbltp7bvwY1aNMzZAlrSoFEkqYKS+zMouoYqqyqvVMZLUaYBLmu52w31YtrZaSqahLslrxA4Yc4jM5eO+n5E7PhWTBFSXdm60PrmFqCJqUodgFAm6/EHouc3IqItFSSq0rDEBUpnalWHJ+Ec3QkYABgwb2NHRtWrd4WQlztI2VPiWwPWGPN4GMr4idt2ZYfNDgz2kNWEThLClrBlpCHS1QwxBBbB4ktdlumzpSCUoISMSwBQznknPjFoIdBSiqMzxZUot6L6kaRA84+Ol/RmfywUYEn/p5f0Zn8kCRHj7wp4V3hohWiQRfwgaxWMS0BALtnzJMEPCmBSsm9KG3PTEMiyXVLU/TIPJvTjBHvhBE11IsitHsPshmSuZ9eJLQadSvZDCHvc1evBq7OR5YoeSvWjA6waHMiYSkeKUpQT800N0+w5imUb5eB5K9aILZICkLBqFXwQcKloB0mWMGZ4pWgPQQ/NZJHmn1gIOtMxvCHcFn+JMQSJCUS1ISAlKCthuacFZ82iu1tt9yUoUecFo/wDlr/DF2lGNiq8TJS5syul5hnTlzK7R2dwS+yOz0mNDqPZLiZswttAoHNIvH0/wxkErZyCQw6vcY1do0wLLZ0yBtTtlZwITeN4hTZs6btKERTxbzm2zZ2q/CWGHP5I2aQyB5QAAIxw3ceEeSHo9cUq3/GB4GKnQunE2lF9AuzEtfRvG9JzBqx30MWTVZOYvo5+UORd+sxpp3wPPzi4unxJQfKAqzKTy9o7x1Qyeh07OW0ngRVuRqOsx5cxgFpqCBeHDe28ZjMPuiUNRSagj4I4xD1BIUqBDjOPKw+N0Ry6bO6o4gmnZh2b4lUmlYpSWo5Dez4EJCiPQK4EMcYGt9jE2WqWroqDHeNxHEFj1RNPnJQCpRSlKXJJIAAGJJNAIqrFrbZJy/ByrRLWvJILE/RcbXU8TGLq0EnXAygsPgVFKmCwWUfdwIrAErQqJk5REwhw90ISXOGJWKuRRvbGx1t0YVy/CI6SBtAeUhqgcRiBzjFyZxDKSaioPs4ggtyMVoY3GTlZuY8zzQtPzB51fLUVl5hFOQUYEtGrq0r8JfQQEMAL70c4hJH+8aOzzQtAWC7vR64VCtxqOxJwMLaEum7jeIG53UA1OB760iw4pFb+czcGwfSGg02eXLWB5ISs7ltjwcv8ABhmidNplTQ52VkJVuD4Ek7j6TGutdnTNQpC6pWCDvrm+8Yg5Rze32NUlapczpD+IF2I4HuqMoR4S3t+/iThyeNF458TqSDDwaRQataeRMloQtYE4C6QqhU1AQ9FOGwi+ekNa0MucHGVMQwHPPj5f0Zn8sFqVAs4+Nl/RX7IFkxCAqFJ9MNvYwqolXoQCS9KJKwgPtPdNKs5LB3u7J2mZxjg5sA6JV4pIIF5GwrgU0PawPXElstwlpdnJoBvPsGZMc6RyTbpDNK2opQySylG6N4HlEcQO8iKqVaTLlrKSReISGx2arId96UvEU20EkqUXV3DNk7hE1hTfmSkgbKADzIIUs9ayB1RU8TxJXH1L2l3wtyGvrfsLlYNwBVTcL86PhDkjaPX68Ja1U/dV7IW8yj8eXFx6FEbMNDyX64hk9WPNXcse+HLwPJXrRUaw6UMlDhitSlBIIJfbSTgRRs+IiU7YcI7zpByVMuYMlXz1+FSD3NGM1pWuZNuiolGYkOQlzfJUa0IZgGzETjWyYXJQi85I6QrevFwXdOI64qZ1tJG0WJoa1ViVE4O5rBSm2qNDBssoyuQAbOQqoYpIxYEECjY73xpBkuQuau6kFa1OWDknMkk1HEmLHV3QZtRUL1xKQHLEku7BIw3EvvFKxutGaMlyEjwabrllk1US7bSs2PUxygscHIPNtMcFxSuQDoDQIswvFQUtTXlB2uqowfIKulzjwwi2nJIJAbEqS+D5g8HNeC+EKtFbuWHUsU/iDQ9aCqWM1M/MtUHnUdcXEklSMac3N70iOXNpeFEnpJOKDme3EdfMgIaowzHtEBCZdUFeSoB/f2Y8lcILkFiUcHTywI6jTkREJgsS1yHTeT0klxx84dY72hilOAcizdkTy8xuNOWXxwgSWaEeaop9o7AQIRmS4hQJkisehoNY9FZMmRj/AJV5hFgLHpTZYPEbRbtAPVHJ5ssIElaSQooCyQahQmKAID7JF0bqh846n8rB/MR/fy/VXHLbcrYs/wDdcP2q93tr1NGrsf3V638gJPR98zveiLb4ezyZhbxstCi2DqSLw5O4jDW/RF0PLDgOCBwLOB1AkbyerSagWgL0dZm8lJQeBQsp9g7YDBLOUkguOlxpSm6M+UabT6l3Zsjg7RmBNILglKhucERZWHT5SpPhBfSkg0oqmHzTXlBtqsaVHal40vbIILMNoF8fTAEvQ6StIvLAJINUEjFmwGQxgGmX3kxzXmRsbJp6StIN+6/ngjNuWPGK3TyLPaUi7PlCYjoqvp5lKuBoeBrvBCTocpSAlWApeQOeKVHPhFFM0RNGy2NAXAB5XmPGFxc03vITDFju4yobbLFMlUmIKQcDS6dxCuie14tNG61TpQAJExG5bv1Lx7Xi7QhaVykpRsF1JQVpKXShjUOEjadjR4LGrsmYCVyBLU/kKZ+Oww7RlE2TLaISVZFfqI5etskpvKC00dmCu9JgOVrdLXPlgIXXYHRxUpIFHoMYJm6oSiGCpgFM0nDmnhFYdCy7HMTMKyshKlJCmAvUAwFTtE4ZQMbrzCksH9N2a8GFEZfRdun2lR2fFMauzKCTcY4kuQ4qNkFg9WaP0suSoomJZWK7xSkuWYqWom8WYAJpxg+jK27yNFPsir5mSyErLOC91bYXgKgjJQrzFIo7TbDMUVKADOkAFwGLKILB3I7AItbbpS6gKQLwW4BegLOMjuPZGdTLYMS9AOzfv64p7VkqO6mW9lx67zJXvFhg+Pu98XOr8iilNgyByFT3kfVikK2JJwHc0anR0u5LSDiwJ5kue8wnZIuU76DNsdRrqPtfR/dV7IacT1+vC2w7J+iqEmGp+PLEaTVszENmYHkr1oFt1jSsG8Hqr/MSrHFnAPVBSzQ8letEVqWAlRNAL5J4BQrHJahx46GH1mlolESpbspa1kM903ilIBCSwABod8UKJrF2BxJoXA3U2siKpOBEGaSImzVzDQqKmBCaAnK8nzdlqggjdEAsN4pTSpSkYMHNaKJYO1U4fuiCuL0s11DJCNnQ9U7OEWVC8yoqVwBN09V0A9hi+u7ZGSh3ih7iOyIpFnCHR5N1LdQuHuCYkC3CCcQWPXsnvi7CO6qMLJNzk5PmIQ91R4A83p2LHeYks4o25Sh3uO4wxIotPFx119Lx6XM2ldR7Qx70wxLmLB56aLGaSFDkqvrBXZEshTgN5IBG8pIp15c0iGT2ExKslAoPHMd4P1o9ZjQgdJBOO4176926ArUKtAzGo4wFKzIwUokcsAf4X64nmzQEFXAnuftiJKWSBuAHYIVl5IKCHJxj0IkwkVkG0Y35Wv6B/jS/QuOVW6iLPxlbh+1Xnn1x1T5WlfmA4zpfqrjmszRsydKkGWi8BLIJwr4RZzO1sh3HARqbK4wjFydK38gHGUt5Jcl8zW/JPrCEKXZVGqz4SU/nNtp5kAKH0VRpbBVCScwnrcVPxujlcjV+1BSVJQUkXVJIUkEZpKSDTe8bTQunbQBctEkvTaRdq+9L0PKh3BoVtKhe/CS19I/BCaVSizW+BDMQ49/GGybIElwfj4zivTp9LB0zA9RsHDAYZPSJf+YZYJcTKB+gcMH5PSKu9GuI/wAOfQtQh8oRUkEM2PxziqOsEsDozaEvsGl3pdmfOFOsqQ4KJlCX2cGx6xE3HqcoT6FhJs4ScCDRlJN3tbPicYsbDOmKvtdUlOF7ZJP0gGbqzinlT1TpbolrIcAuADTFgS74RpdGSbspI3i8W41pwZh1QUIqTor5fLx4lYbbMSCpaU0BKkh7wCSymLkLI3Uy3wBp+V4S4yqFJLjdeRhzB9FIP1jHiVsSNogkeaUC/VtwMVuiLKFokhe2m7MAvbgpIA6m+GhOWKVpMZiqt59QrRNkC7PcGzdmE4O7gHDme6ItOMZztUJSH7S3KsVenNGCUoXBsr4q2WNa43cO+FRqstQCrwqh7tQASFEAgCo6LnircIrSTnHw+emtllKMX4l6O9CWyJJlzR5KQmYKq2VBioAVDM9A3SGL0ZMUAHdhkSQM8t8A6xzzo+WuYgOpiiVskgqmKU5VkQhAZjjdS9I5FbLSpZvLUVn5xJ4Z9kMX8PedJuXDThxI/mFjulx1O3WaUFrQnJSh2DaV3BuuNan47Y+cNBayz7JNTMlKoD0S5SoZpIy5hiMo75q/pxFrkInS+irEHFKgWUk8Qe0Mc4bDY3s6q7K+bN4rsNtXRP0VeyGqz+PKEOtI2TyVDTn8eUIFx1FCzBRX0V+tFRrDP2QgO8xa0kgOQkEFbCj0oz5xbTDRXJfrRg9ZrZ4S0qGKZZIHN3OHGnZESSRY2bG8k6GjR4URdcXlEgJcskPW4oAmofE9Fjxn0Bo+9PTUFIvlxndoHSOjVSYrrPpJQoTfYEbYcpBFbvmqDYjcI1eqxC70wAhLCWAouRdcq2qOHUDAKO8zQzvJjg03oaOSu94NTYgg9aX9KYeqWbqhxLc6KHfEFnOz9FZ9Z/QqCgWVzr1ih9IjVirMGSojKtoEYKS38yf5u2FI233huw09J7oRKNkjMYdrp9g6jCKVtp4hX8u6GUQR25OyCMQQ3o9seSWmgjBafRh6QOuH2obCt7E9lRXmIYoBiPNqPol8Oq99UQLicuAQuUClQ3v30PxxgeUdhL4sH5tWCJanBfEUPxuz64GknZ4AqHYoj2QjOlSYcCRJrHo8DX43R6EKkE0Yr5W0/mCf76X6qxGH0cgGTKvKu7BwJD+NXvx6qRu/laH/AOv/AMaX/NGD0PM8TLdJVRVAHbxsw4Zb4vwTWONdX0+uhCfH1fUNTJR+1P1hHjZ0ftT9YQ4qGco/VTChj+qV9VPvhm9Li2/fAXqRJSj9qfrD3Q0pR+0pzHuiav7I9iIbj+rI53IlS9Pxh+BFyXbIVIR5/fCqSlv0hwOf4RKVn9mR9X2Q1Kyx8Wc8LsTvOv1QJTd/kzpGqZ/NizDaUzOB0E5GNJZUslI+aPQIzepzGzn6at/mI3iNJYqoRyHazGKWzx+Q7aX5n6ys03JvS5oHnEfWl3fbFZq+p5NnP/TmF+N8P6YvNJCkxt8o/wAQHsij1cHibP8A3ax/GmE543K++JON+UdrBIvJTyX/AC+yLSQdlJ3geiANLdNH0VelPug2w1lIPzR6GMVYS+0lH1D5f/OPtMfr1aCtQkh0hIvO2KlOAQcwA45k7ow82yDw8tONxClksMVbKRhvBLcI6XrZolU1csoa+ykhJYEsLxZRpRsD53GOaaWtRsqJil0nzFNd8wpoBySO01i3C3oi1jlj8NXy4mS0mwnTAlmvHDvbreOj/IrpQvaLOTRkzk8D0F/yfVjlhMbz5GSf+IKb9hMf6yPbGhlj5KMreuVnarRgeSvRDFEV5fzCHzsD9FXohq2rub+cRmqNhgOmbf4GUtWbKCfpKUw7HfkDHOjXOpLsrHuzd8fNjTa2W0LmCUknZNbrdJWD8ksf3+EZ8yS5YhQSbtN7NieDndFfLJb1G5sWLdhvdSFqYnrpTGmeAT2x0PV6x+Cs8pJoWvHmra9sYaw2Twk1EsOLxAZ95dWWIHqmOnBMTjVsT/EJ8IjZKXStPFu1I+OqJi5SDmK+xXt7ohkUU3nBxzSat1EdkFhNT2xq415TEnxGpRnjT/b44xHM6STxI/hPuETy0s4y9kQ2hLJfzSD1A17nh1aC+YrCB5dEpPmulXIUV2FL9XGCSKxGdk3sjRXA5Hlkeo74FxJTJJcr43jLsgaQKKDNtL9Y+nHrEFy0sWyy93u4QPMSyzuVXrDA9109RhOWPltBxep4JcwseTjHoRujWyk1y0AbZZjJSsIJWlV4gkbPAF6vGAl6ONlPgFNNMskEhRAa+VFgQ4e97c46wuOc6z/0qZu/BJyrmMYXOb3N0ubFijPJTXIBFoDfoy4+ePOfdTZp3x42gD9XSn6zi+7dSIUZw4lxCbNtbFi6HhOqAZYAdL+M3q5YVSP3XziFaVOWXRywYHvzicCqfpI3ZLG8tAk3wZUp0kly5YnP5pbs3Rc2W5P8k/mZH8SxRxpKK+NChCm/SZeaPfHghVXmfwxAZct+gfqqEKoS26BzyV6Y0tx1z/wiYi4/mdP1NDyN+2c38hGfsjSWHyhuUf4gFe0xndTD+b18/h+zl+bSLO020yl0AIUBi+KSQe4p7Iy8Ut2my5nTlNpE+kB0/wDB/wAyM5qmp5Mj6M310+8QfadJqKiFXWUUDNxdmDDthLFZJcgpQi9cTecmoSVXWBIAbDviM8k2q71OhFwVMi0srxg4JA7Sr3QdotXihvD+uRFdpVfjTwCff7YO0QrxZG5Sh3v7Yz8TvaZLvkWsi+xiUWsmsXgLRMKUKmrlyBcQnylzVkuo+SkJlJq/lMMY49piy221TVTJsqapS2PRZIdgAkYADZDcKx0vT6Ey9IzBevKnS0Td11IJlBIbIXQX+dEM6XTc2PLKmO6nVFqW1vBPdS6ajMWyRywTs5eNV7UaCQuhbyccN++LrV2xaSsS1TZMhlKQUErCFAJKgTS+KukRuySp5gGPSbJWJPEHF64HDALNthUGoezGBy7fmtJRTT9YUdhx9WP1e1ztarybbICWSbsyW1SfJUgKOIeops1xiytmsylBpSFJvXttQdtpxdSCXPPDcYpp6Luw7l9pt+QfNhVvRhCrS24gDN234jOE5NplF1XEfj2THxZR6T0iqWumKqlyS/M4kk48+MPlaUQqhGYIbB3bKtWc4sBjvrdOTnnE4hAw40IHb6OMBy1kEJFVMzCprQYcO0qYYxdhsynjUnxorPb3jyuPI6RqeBMnKXevBIJG4FVAB1X42kU2quhvyazhCumraXwLAXRwSkBPUd8XDwvGt3RFbaMvizciKak4gVSXHPMdYJHXBcuaCARmAYHXnEcidcJfoly+45vwJrwrFnFOnTK8o2tCxJhqk0Y1B798ImbRxXCu/k2MemLi9YiiGSqgGYp2e8MeuJGiJSrpfIgP81hQ8mYHk++JwaxyOsZdIbNPePeO/nDLYrZvCrKB6nY9xPZBKjR/dEFsl+LWcylXo4QM1cWiY8UQpz+M49Hmx5mPRSVFmhqzHONaT+dzeYy/6cvPPGNcvWiSHG24YEeCmeV0fJzbKOe616xSPyyY67rt0kqB6CBmN6VdhhCW9aiX9jTx5E56L0kkvKHAO8VkvWKzN+nl9rekQ5WsVmD+Pl9v4QHhT6P3G74+KvvL3oPSKp+knd56cjQ9dIHWldWus5Z8cfm0HVSAzrRZQ3jk4g0BOCgcGY/hAk3WKyqJPhcz5MwUfcAw5CLmzRcX5l/rf4GL/E5wyJbjT9papMxvINfne+JPBzG8l8qH2xS/8w2T9p3Tvuw5WsFk/anqE3upFxuPT/RfiYqjLtnX9Sg1nP09wH6uX5pb274XXRRTJQtJIImXXG5SS/ekdkZLVf5T9HyJSkTJygSpw0lbNcQl9kYuDWJdaPlK0fPkXZdoBUFpUAZcwOzg1KadJ+qKMcct2qLikvHTvSwBdtXeCrynDGpJwN4UeofKNrobWaVP2CAhavJLMonG6ryjwLHgY5WdbLNlOTTgqvKlYavWeyn9aPqr92ULjjmnwZo51hyf1JP1nU7cp5y+BA/hT+MGaGmUUNyvSlJjldn+UVCDWcF5m8lZJp52L4YmNBon5VLFLCiuYp1XCyZayxAIUHLcIqY9lyxzubTp2V8soeEopp1QfrDqbPnW9NrlTEABCZZlqCgSkOSyg4ckkhwGIEByy2yQQQ4IIYjeDShDEuY0Vl1zkTUomIEwoWCUm4BhU0ekV2l7dZ522PCpXdCrwQCCk0F5N6u7eI7aYrJz1WgzZZTx6OLplZdILpJGGFDkaNDlLW3SIGBrkK4ht8QTFKCiCCS916YlNM9zcIaiapWCTtXj1Ch+qa8Yp/aRXE0qi9aJWuvmpjyAxLDhi0CaQ0gJaSSrhidrc6fO3590VVt1wQCQmVOUQThLUEggMWwPZFOjTCZinnJtCR8yQVEDckXwB2xdw7FKT3si0Ke0bUoqoasaq1up1PeJduL0dq0xbEkx0bUjU0oULRPSQuhQhQZST56xkpuinycSxYCi0Hrdo+yspFktq5nnqkpKsfJF5k13B+Ji7/8Ay7Jysdt+zT9+NOVtUlSMWOOV2+JvrsJGCPyvy/6lbfqJ+9Dx8r0rKxW37NP3oSsTQzdl0N0cYa0YY/K7Kf8AoVt+zT96ILX8rSbvi7Hagp/Ll0bPord3bvjlBkKEuhvPycO6XSTuJD9lD1xntYdZZsialEtaVbIKgpIJBcgCjNQO0YvSXymz5oYyrRLGfg5RS/AqvEtyIil/5g3We07/ANH+Pw0GoyS0+hbw4I3c/dqdl0bbpsyTLWVIBWhKiySwJAPnPEsuZMSQxQRWlxTZ4bZaOc2L5TDJs0uWix2krQkJdSBdID4XVA7gOEVmkPlCnztlcu0JR5qJRSDzN51cnaJ8/UQsNtrgvUzpWlNc0yF+DUi+WclKxsl2ZQIcHODrJpM2iSlQSEpXVncs+DhgMK4xyyyyVrSgpQWWCUvdSQ2Lh6ERq9X9YxLkS5RlTCQlS3BlsxmE5r4jvhMs/Vos5djjGK3FbNmnCPRnJeuKSE+InVSF4yqJNB+s3x6BWSNcRHgT6Mz1rG3My25HrfhGO1mtF20zALRKlV6K5YUSXxdiw4cI29ssivCLYeVJzGS+cZbWLRs78oUUqlpCsAuWFPU1fEcoq7Imsjcun4ehmnPLFwpPpz/NFBLtJ/rFgPFUsP6Ik/KD+30d9mn3RN/w+cS12xqPGUR7C8TDQdpIpKsP2Z9ojTTj3+wmn3f4gBthH/i7En6Mp/ZDTpU/1+QOUn/TFkdDWoZWIPWkn8IYnR9qymWYcpI90F5fR37AHKS/d/8AYrxpY/8AmErrk/6Yf/xYjHSEk0/YP7ILXZ7SMZ1n65HuEQrnTBjPsv8A25+7EeX0d/8AE5N9fj+sYNMn+vyPsPwjx0p/brNh+w/0x42xYxtFlH/t1fchTbFj/wARZf8AtlfdjtO//JO96fj+siVpI/12zH/BH3YQaRP9ds32P+mJDaFV/OLLy/Jlc/Nhht6n/pFmHKzq9qInjy7/AMTt+tL+P6xDpU526R1Sf9MINL1/p0vqkf6Y8NJH+tSeqzH7tIcdKHO2S/8Atvwjq77iC5+n4/rNroSY8mzm9fcTTeZr1MbuTwVMOx/hS6fvCINCyyZNnJN50TS7ABTjG7k4yygpUt0Af9OX64jz+V+d982acJppDpp8Yf75HqR6QaI+hO9bGJDL8Yc/Hp/y4jlIOzT9XN3Y3x+MLatV3wZLkjn0+btH/wDoYnodHGlw+bDAs7tJdohsy0ovHxtsBc0SpASK4DawfCGqmob9JbvtJf3o9MovoZUskL+8veiQgnLSXaPdCXFebpL6whqFp863fay/vQplDP8ALvtpf3o5JgvLjf8AUveh9xQ8nSX1h7oaUK83SXb+Eeup3W37aX96IwEZC2/bS/vR1Pv9zvFx/wBy9/5EhSfN0l2iEY7tI/GUMK0brb9sj70JfR/bftUfejt19/ud4kP7l7x7cNIx4y/m6R7Yb+UIwe2j/FR74aZiGobb9rL98FusnxIdUOMr5mkO0e6HCn/mI6oaEj+2fay/vQn5QgM67aP8RHviN1ojxIdV7/2N9oY+Ks3S6EyqulgHvDzt/GJtHk7G78nPpiHRM4eBsrEkGWupxNAxPHf1w6yMAj/0/sjzs7ba9L+bNeLTiT2U9Ef2dHrx6G2R7yW/YI9aPQSVHNWf/9k=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data:image/jpeg;base64,/9j/4AAQSkZJRgABAQAAAQABAAD/2wCEAAkGBhQSERUUExQVFRQVGBkYGBgYGBgcGxgcGhgeGhcdGBcYHSYeGBojGhoYIC8gIycpLCwsFx4xNTAqNSYrLCkBCQoKDgwOGg8PGiwkHyQsKiwsLCksLCwsLCwsLiosLCwsLCwsLCwsLCwsLCwsLCwsLCwsLCwsLCwpLCwsLCwsLP/AABEIAL8BBwMBIgACEQEDEQH/xAAcAAABBQEBAQAAAAAAAAAAAAAEAQIDBQYHAAj/xABUEAABAgMEBgQJBwgIBAYDAAABAhEAAyEEEjFBBQYiUWFxMoGRoRMjQlKxssHR8AdicpKT0uEUJDNDU4KiwjRUZHODs+LxFRZjlERVdISjwxclNf/EABoBAAIDAQEAAAAAAAAAAAAAAAIDAQQFAAb/xAA4EQACAgEBBgIHBgYDAQAAAAAAAQIRAyEEEjFBUfATImFxgZGhscEjMtHh4vEFFEJSkqKC0vIz/9oADAMBAAIRAxEAPwC4+UK1X7AyVJumcnZU94KurKkgUIAqWIpuZm2Gp0q7YLKH/Uo9D+2OZStSZ07SEyyzrQSpCAszDeWSkhHRvFwdsM5YNnHYrLICEJQkMlICQNwAYd0YEtEo2X8lVSJ0iPGPJiO2Sb6FJdrySH3OGiE0Vxsm2y1khK0qIxAIMTGMrLJE6WMFImhBq+QCmJDsxPZWsagKjlKw5RrgIYq/CBNqUVFgJYL5Ypi1MUlplFVpUBnLT66Ce6EzlVev8QoLUNVpeXg5f6JjmfyxT1eCsiZh2yqZMIZroZIAIetSa5sY3mmZs6dKtMqRMEhaRsTa0L1wqHCVBxUO+McT0lqva/yiTJnLBXaGCFqmKWNtRTtKIJDEGkWcDXGUu+YSSXI7fqLZjL0dZUnHwKCf3he9sXwVAmj7MZcmWh3uISh991ID90TvC3k1END3h4MQiHPEqRNHjFBYZl5CJZdlhZJerhbpb6pi/UfTGa0bPQlKCq8VJCwABRyosG85iep3yhE5tSWo3GrT76hU+etClpC1KKJd8dFi1SkpA3Ngc49PtCwZ6kVKSgtjSrsM6bt0NVbZRmiY5e6pJAT0sCk9zDe8EaLa/NIwdLcmJHUxiN7kn3QbVatFYnWZTnBWFEljTGhdu3EQbZtYUEgKJScNqnlNj0TkaHM7oL0lYETBtISqhqRUYZ4jqiotOr4B8WopfJW0KrbEl264XvZ4cHfwGLwJ8VRfyrYlWB6s/wAcD2RKDGNVZ5skuygASXRtJorEpxA5jPGCbFrCU47QYVTXolsH3HI5YRy2tNpTTTOlsjesHaNS8LANnt6JjEEfBI9kFXoseLepWca4jxCqfeYjeHKMM3iKFD7zHiePfEYeHRG80dQBbp6hNlMT+scOashw++M3arbOUFLVMLzLPJWAi8kIvTxQbRcsWvUcRodIHxsl8PGPyuV7ojOj7PdY3WEtKOmehLIWBjk4L41ECskuo6FRptd2U0/SExKpiCp0zJs8pxdPg5yXq9QQrDJo11nOyKnD2RRaXlybiykJ8ICohsRemI8L2kB+UXcoskch6IFSkpPXvUieq4El7nHoamPQ2EnQhoG/4RKE82i404puFbmqaUZ28kZZQY8RqXHr0IcrDolQqGzp9xKlHBIJPUHjwMVunpviwgYzFJT1dJWHAN1waehCjbK2xSz4SSS14rKzxKkqUr09wwz0pNIzsis6UeJ/y17g3o+iHrfFUBw0GT1aJCqKtP8AS1f3f3IPKoqZ61C0LuB1eDDVpUoDl8hj1Qub0RMI8fUSaPkFaZpBYrUoCmDKXnzVAlt0SjwtlMxCFLSVEKKQSnbQoXTuBJaCwbRhsnj9HD62HBsogtCpnhZImCt8sRgQSgkdWEQ6SC1b76F88IS0Nvw14PmJokC49fiKPHGJ3tCd0kVMpFLYbXckyywJVMUP4lZ5ZRaKMZ+TLvypYBTsLUVOQGBU79gMBkb4r0jscU1T74k1i0iQlSjtbaAHamJLMkYB2yw4wfo5hMnAYBaR/DANokrupSVJUSoqDAJYEYs9Q5x45wTo5TzZ5BBBWggjN0QKuw5JU2u9UWUxeHX7IjVVuY/zISaap+N0RoNOv/7IbLiV90Ufe/zIr7dodEwk9Fe3tJo+1mMFdcGqVTt9eFUaHmr1oDd3lqMi3F2jNWyxzZKlKqQL22kZJUOknICm8QVYdZSnp1FapqKN5I58eqLiYKqbcvDmIo9PaLRcmzUbCkiYo3aXmIxG/GorFeOOUZfZv2FuOWOTy5F7UEW/XaVLLISqYRiQQEjLpVfqBHGIrBr2hSgmYi4D5QVeAfeCAQONW5VjBqmCg7vjCGie5Kf9ouKx/wDKY6o7LfhL0UGqelxOkhB6cpkniMEq7Ax4g8Iu0RzehmShutpldpkArlhTlLTCQHcgJwDb8IGskiUtRHglJLXg95ixerihqOYA3QbbP08nlM9WBdJWtQm7JSyKnpMkqDbbUbPKnbCpJcWMjdUugPb7ok0lFJIFam6pKw4wwIJZWBeNGDQVyEVmmlfm6n3J9YQcFQS0l7PxBlqva/oSXo9DJYj0OQlkio8DHiYaFQiwqJAqBrbYxMuuVApdiDg+OIIOAxBh1qCvBruEBbG6TgDk8YbWDXebZgqSFSvD7JvTVo2EqGYSwWrdgGxD0LUt7QKMHLgaNEhaLTLCiCLsxlCjsEioyIc4UrlF2Y4p/wA1W1S7/wCVOQ7MqSwerNdbLdkI22peuM+fM8DaEpJIJRMSwcit1SUkhyHIIbA0iXDdV2MninVtG0eKudPCJ61F2EsddUgAcSSBFoIqptlC7QoF+iCG3hoTMGFa33wPaKBUpU1fSAYkEtvIZ2YBsfaYAsQN6UTh4Wj1bZQ78Xi1sWjlJlqlqI232gS7qxxHx3wEmVdMjPx0wvv8YEp7hAbsklfeoxSTk670ZelUeOBhAKRX6TtS5TLFZYopNKVoQe7s3mGc9SvFW6LAmFJrDJUy8ARUGsPBiThqoztjMu6L0oLNbxo4CllKcnOfVGjV7op9F2cmWhaaKYgvgRfJamYyMLmr0GQdKya0rlFwtD3LqapBa9gfo8YTR6AmZOAAACkUH0IKnWQEgnzSk7ik5HeHgXRyWmThuKPVOMRSsJfdffNB001HxmIFVPShN5RCUguSTQDwkFTj7PSIq9LXhJUpDXkbYDAg3ZrsQcmGVYalffrAirdCaP0sick3SHS4UAXbbpXMEYGLBWB/e9Ye6MZq4u9aFKAa8lZbIAzEkDqjZHAjgr1oBtIfmx+HKh5x7fWEB6VkhUmaDgUzB20gtefx5cR2k7K/3/WiYxad+lCU6dnKBIDgueT0B3s2MOUir54emNpp/V5CheQLqwTRIG28y6BdcBw4rhSu+MnbLP4NdwkEgByMAo1Z+Az4mGcOJsYckcmiPWC1qlKC0G6oYHEVxBGY4H8R0TQOnE2hJpdWlryX7CHqUmteDc6XUTQoVenLQ90gSwRwcqD40IAPNo182UFGtSMHYH91QwMPWO1ZnbXmg5bqXDmA2xPj5JanjPViJdonALPgkuzpZQqXFDVzTOmEWMpVWOO/ePQ+R/GHtFeUadFZT0M/b505ctaVy2TdSxSC5N4OGcvSLqWYlu1hogWnxCcrVCpMehBHoamLY9UMSIcsQiIXRIHpvSQkSVLcPgl8LxwfeBUngDHz9pK2mdOXMKibynBOLZHrxPOOna+6QWoWh0qSizylXSQReWshCTXHaUG4JO+OPKmbsvjfFzZo6NjZ1CCXN6v6I0Gh9FImIQsk/pghW5rrgHNzSvGNZoOR+Tz0zDLSAhlXktgSUqFGrcc1HlDjGa1VQV2aaAwUFgpJyUlKVJdsnA7TGx0XZ/yiYhLKDnacVSlJF+uFHAevSGLtCNocro0MUMaxW9NDpKS4oX9u4xWGZdnzFMS0t2AJJYDADExZS0AAAAACgAyAwAivB/OlMf1Y9kKf1MyHP1E8+3qRKSspAUbrh6JfepurDOIdJKeZZzvWDQvipGecBW2zqBSqZNlkqzUQkYjoAvl7HeCbbLCV2YA0CqfXQYBtvT1BxilTXp+RbAQJbEXyJZJZQUTxCWpy2oLThA08+Ol/Qm/yRPfxEx4g2j3RMXLJLnaD7nxHOnWDFkYYuWCxIqDQ7n3HKkSNEkuV6iKHsil0ZZ1LkoIWUiuGNVF3ruw3YxdNFFo+RNMpFxSUgPvxvHGhcYQqWrQcOD9n1CzYJgqJpJ44FsBTJsd+MJYh42fzT7YdaLApSibzBSLqqnEYEDn1xHotBvzQrpbIJ4h3iUu/eFflffQPm/HaIhSKH4/WRNNDd/shiE0PX68NXQXZibck2W03kjYLqAAFUqVtAciCByG+NdLtAWi8kgpKVEHheEVmtmjb8m8OlKvKbelxe7AH6ooNB6a8CopUT4NV790kjaB3YP274GSNBx8bHvritGbiccev/MERWxQCVuWov1hCzluSBWiq7ttOfXhCzpL33qWmAH95IpuxhsY3ZnXSA7fabkuZMILpSFtwFocJ67tecc7loVMWA+1MU37y1e8xrNerY1yWDVV4qHzRMNx+Zf6sVeptjv2uWTggGYf3aDvI7I7I7e6jb2JLFs88z9PfvOi2KSEIITgDdDUonZHoh6lU3h670/7dvOG2Y7CQ7E1rmVEn2w41PmrHYR7R3iLyWh51kM5JoRUitPKGbcW7wIckuAXd6w4ANwxIzSfjdziO5dU2SnI54ke3thGSHMOLHh3huUPaGEUiu6QwV49DWG+PRyohjlRFOtCZaStZupSHJ3CJzGe1xf8AJqYeES/e3e3dArTiNxQ35KPVmf1m0yLdJXZwCiWWUSemq6oKDVZAcVBc1GEc51k1dRZ5aVoUsuq6QptxOQG6NWkHKhah3HKKLW7SAmWdOzdUmYkEP81XD4aJ2fLk8RK/L0Nbatjx4sb3VyF1GT4qbltp7bvwY1aNMzZAlrSoFEkqYKS+zMouoYqqyqvVMZLUaYBLmu52w31YtrZaSqahLslrxA4Yc4jM5eO+n5E7PhWTBFSXdm60PrmFqCJqUodgFAm6/EHouc3IqItFSSq0rDEBUpnalWHJ+Ec3QkYABgwb2NHRtWrd4WQlztI2VPiWwPWGPN4GMr4idt2ZYfNDgz2kNWEThLClrBlpCHS1QwxBBbB4ktdlumzpSCUoISMSwBQznknPjFoIdBSiqMzxZUot6L6kaRA84+Ol/RmfywUYEn/p5f0Zn8kCRHj7wp4V3hohWiQRfwgaxWMS0BALtnzJMEPCmBSsm9KG3PTEMiyXVLU/TIPJvTjBHvhBE11IsitHsPshmSuZ9eJLQadSvZDCHvc1evBq7OR5YoeSvWjA6waHMiYSkeKUpQT800N0+w5imUb5eB5K9aILZICkLBqFXwQcKloB0mWMGZ4pWgPQQ/NZJHmn1gIOtMxvCHcFn+JMQSJCUS1ISAlKCthuacFZ82iu1tt9yUoUecFo/wDlr/DF2lGNiq8TJS5syul5hnTlzK7R2dwS+yOz0mNDqPZLiZswttAoHNIvH0/wxkErZyCQw6vcY1do0wLLZ0yBtTtlZwITeN4hTZs6btKERTxbzm2zZ2q/CWGHP5I2aQyB5QAAIxw3ceEeSHo9cUq3/GB4GKnQunE2lF9AuzEtfRvG9JzBqx30MWTVZOYvo5+UORd+sxpp3wPPzi4unxJQfKAqzKTy9o7x1Qyeh07OW0ngRVuRqOsx5cxgFpqCBeHDe28ZjMPuiUNRSagj4I4xD1BIUqBDjOPKw+N0Ry6bO6o4gmnZh2b4lUmlYpSWo5Dez4EJCiPQK4EMcYGt9jE2WqWroqDHeNxHEFj1RNPnJQCpRSlKXJJIAAGJJNAIqrFrbZJy/ByrRLWvJILE/RcbXU8TGLq0EnXAygsPgVFKmCwWUfdwIrAErQqJk5REwhw90ISXOGJWKuRRvbGx1t0YVy/CI6SBtAeUhqgcRiBzjFyZxDKSaioPs4ggtyMVoY3GTlZuY8zzQtPzB51fLUVl5hFOQUYEtGrq0r8JfQQEMAL70c4hJH+8aOzzQtAWC7vR64VCtxqOxJwMLaEum7jeIG53UA1OB760iw4pFb+czcGwfSGg02eXLWB5ISs7ltjwcv8ABhmidNplTQ52VkJVuD4Ek7j6TGutdnTNQpC6pWCDvrm+8Yg5Rze32NUlapczpD+IF2I4HuqMoR4S3t+/iThyeNF458TqSDDwaRQataeRMloQtYE4C6QqhU1AQ9FOGwi+ekNa0MucHGVMQwHPPj5f0Zn8sFqVAs4+Nl/RX7IFkxCAqFJ9MNvYwqolXoQCS9KJKwgPtPdNKs5LB3u7J2mZxjg5sA6JV4pIIF5GwrgU0PawPXElstwlpdnJoBvPsGZMc6RyTbpDNK2opQySylG6N4HlEcQO8iKqVaTLlrKSReISGx2arId96UvEU20EkqUXV3DNk7hE1hTfmSkgbKADzIIUs9ayB1RU8TxJXH1L2l3wtyGvrfsLlYNwBVTcL86PhDkjaPX68Ja1U/dV7IW8yj8eXFx6FEbMNDyX64hk9WPNXcse+HLwPJXrRUaw6UMlDhitSlBIIJfbSTgRRs+IiU7YcI7zpByVMuYMlXz1+FSD3NGM1pWuZNuiolGYkOQlzfJUa0IZgGzETjWyYXJQi85I6QrevFwXdOI64qZ1tJG0WJoa1ViVE4O5rBSm2qNDBssoyuQAbOQqoYpIxYEECjY73xpBkuQuau6kFa1OWDknMkk1HEmLHV3QZtRUL1xKQHLEku7BIw3EvvFKxutGaMlyEjwabrllk1US7bSs2PUxygscHIPNtMcFxSuQDoDQIswvFQUtTXlB2uqowfIKulzjwwi2nJIJAbEqS+D5g8HNeC+EKtFbuWHUsU/iDQ9aCqWM1M/MtUHnUdcXEklSMac3N70iOXNpeFEnpJOKDme3EdfMgIaowzHtEBCZdUFeSoB/f2Y8lcILkFiUcHTywI6jTkREJgsS1yHTeT0klxx84dY72hilOAcizdkTy8xuNOWXxwgSWaEeaop9o7AQIRmS4hQJkisehoNY9FZMmRj/AJV5hFgLHpTZYPEbRbtAPVHJ5ssIElaSQooCyQahQmKAID7JF0bqh846n8rB/MR/fy/VXHLbcrYs/wDdcP2q93tr1NGrsf3V638gJPR98zveiLb4ezyZhbxstCi2DqSLw5O4jDW/RF0PLDgOCBwLOB1AkbyerSagWgL0dZm8lJQeBQsp9g7YDBLOUkguOlxpSm6M+UabT6l3Zsjg7RmBNILglKhucERZWHT5SpPhBfSkg0oqmHzTXlBtqsaVHal40vbIILMNoF8fTAEvQ6StIvLAJINUEjFmwGQxgGmX3kxzXmRsbJp6StIN+6/ngjNuWPGK3TyLPaUi7PlCYjoqvp5lKuBoeBrvBCTocpSAlWApeQOeKVHPhFFM0RNGy2NAXAB5XmPGFxc03vITDFju4yobbLFMlUmIKQcDS6dxCuie14tNG61TpQAJExG5bv1Lx7Xi7QhaVykpRsF1JQVpKXShjUOEjadjR4LGrsmYCVyBLU/kKZ+Oww7RlE2TLaISVZFfqI5etskpvKC00dmCu9JgOVrdLXPlgIXXYHRxUpIFHoMYJm6oSiGCpgFM0nDmnhFYdCy7HMTMKyshKlJCmAvUAwFTtE4ZQMbrzCksH9N2a8GFEZfRdun2lR2fFMauzKCTcY4kuQ4qNkFg9WaP0suSoomJZWK7xSkuWYqWom8WYAJpxg+jK27yNFPsir5mSyErLOC91bYXgKgjJQrzFIo7TbDMUVKADOkAFwGLKILB3I7AItbbpS6gKQLwW4BegLOMjuPZGdTLYMS9AOzfv64p7VkqO6mW9lx67zJXvFhg+Pu98XOr8iilNgyByFT3kfVikK2JJwHc0anR0u5LSDiwJ5kue8wnZIuU76DNsdRrqPtfR/dV7IacT1+vC2w7J+iqEmGp+PLEaTVszENmYHkr1oFt1jSsG8Hqr/MSrHFnAPVBSzQ8letEVqWAlRNAL5J4BQrHJahx46GH1mlolESpbspa1kM903ilIBCSwABod8UKJrF2BxJoXA3U2siKpOBEGaSImzVzDQqKmBCaAnK8nzdlqggjdEAsN4pTSpSkYMHNaKJYO1U4fuiCuL0s11DJCNnQ9U7OEWVC8yoqVwBN09V0A9hi+u7ZGSh3ih7iOyIpFnCHR5N1LdQuHuCYkC3CCcQWPXsnvi7CO6qMLJNzk5PmIQ91R4A83p2LHeYks4o25Sh3uO4wxIotPFx119Lx6XM2ldR7Qx70wxLmLB56aLGaSFDkqvrBXZEshTgN5IBG8pIp15c0iGT2ExKslAoPHMd4P1o9ZjQgdJBOO4176926ArUKtAzGo4wFKzIwUokcsAf4X64nmzQEFXAnuftiJKWSBuAHYIVl5IKCHJxj0IkwkVkG0Y35Wv6B/jS/QuOVW6iLPxlbh+1Xnn1x1T5WlfmA4zpfqrjmszRsydKkGWi8BLIJwr4RZzO1sh3HARqbK4wjFydK38gHGUt5Jcl8zW/JPrCEKXZVGqz4SU/nNtp5kAKH0VRpbBVCScwnrcVPxujlcjV+1BSVJQUkXVJIUkEZpKSDTe8bTQunbQBctEkvTaRdq+9L0PKh3BoVtKhe/CS19I/BCaVSizW+BDMQ49/GGybIElwfj4zivTp9LB0zA9RsHDAYZPSJf+YZYJcTKB+gcMH5PSKu9GuI/wAOfQtQh8oRUkEM2PxziqOsEsDozaEvsGl3pdmfOFOsqQ4KJlCX2cGx6xE3HqcoT6FhJs4ScCDRlJN3tbPicYsbDOmKvtdUlOF7ZJP0gGbqzinlT1TpbolrIcAuADTFgS74RpdGSbspI3i8W41pwZh1QUIqTor5fLx4lYbbMSCpaU0BKkh7wCSymLkLI3Uy3wBp+V4S4yqFJLjdeRhzB9FIP1jHiVsSNogkeaUC/VtwMVuiLKFokhe2m7MAvbgpIA6m+GhOWKVpMZiqt59QrRNkC7PcGzdmE4O7gHDme6ItOMZztUJSH7S3KsVenNGCUoXBsr4q2WNa43cO+FRqstQCrwqh7tQASFEAgCo6LnircIrSTnHw+emtllKMX4l6O9CWyJJlzR5KQmYKq2VBioAVDM9A3SGL0ZMUAHdhkSQM8t8A6xzzo+WuYgOpiiVskgqmKU5VkQhAZjjdS9I5FbLSpZvLUVn5xJ4Z9kMX8PedJuXDThxI/mFjulx1O3WaUFrQnJSh2DaV3BuuNan47Y+cNBayz7JNTMlKoD0S5SoZpIy5hiMo75q/pxFrkInS+irEHFKgWUk8Qe0Mc4bDY3s6q7K+bN4rsNtXRP0VeyGqz+PKEOtI2TyVDTn8eUIFx1FCzBRX0V+tFRrDP2QgO8xa0kgOQkEFbCj0oz5xbTDRXJfrRg9ZrZ4S0qGKZZIHN3OHGnZESSRY2bG8k6GjR4URdcXlEgJcskPW4oAmofE9Fjxn0Bo+9PTUFIvlxndoHSOjVSYrrPpJQoTfYEbYcpBFbvmqDYjcI1eqxC70wAhLCWAouRdcq2qOHUDAKO8zQzvJjg03oaOSu94NTYgg9aX9KYeqWbqhxLc6KHfEFnOz9FZ9Z/QqCgWVzr1ih9IjVirMGSojKtoEYKS38yf5u2FI233huw09J7oRKNkjMYdrp9g6jCKVtp4hX8u6GUQR25OyCMQQ3o9seSWmgjBafRh6QOuH2obCt7E9lRXmIYoBiPNqPol8Oq99UQLicuAQuUClQ3v30PxxgeUdhL4sH5tWCJanBfEUPxuz64GknZ4AqHYoj2QjOlSYcCRJrHo8DX43R6EKkE0Yr5W0/mCf76X6qxGH0cgGTKvKu7BwJD+NXvx6qRu/laH/AOv/AMaX/NGD0PM8TLdJVRVAHbxsw4Zb4vwTWONdX0+uhCfH1fUNTJR+1P1hHjZ0ftT9YQ4qGco/VTChj+qV9VPvhm9Li2/fAXqRJSj9qfrD3Q0pR+0pzHuiav7I9iIbj+rI53IlS9Pxh+BFyXbIVIR5/fCqSlv0hwOf4RKVn9mR9X2Q1Kyx8Wc8LsTvOv1QJTd/kzpGqZ/NizDaUzOB0E5GNJZUslI+aPQIzepzGzn6at/mI3iNJYqoRyHazGKWzx+Q7aX5n6ys03JvS5oHnEfWl3fbFZq+p5NnP/TmF+N8P6YvNJCkxt8o/wAQHsij1cHibP8A3ax/GmE543K++JON+UdrBIvJTyX/AC+yLSQdlJ3geiANLdNH0VelPug2w1lIPzR6GMVYS+0lH1D5f/OPtMfr1aCtQkh0hIvO2KlOAQcwA45k7ow82yDw8tONxClksMVbKRhvBLcI6XrZolU1csoa+ykhJYEsLxZRpRsD53GOaaWtRsqJil0nzFNd8wpoBySO01i3C3oi1jlj8NXy4mS0mwnTAlmvHDvbreOj/IrpQvaLOTRkzk8D0F/yfVjlhMbz5GSf+IKb9hMf6yPbGhlj5KMreuVnarRgeSvRDFEV5fzCHzsD9FXohq2rub+cRmqNhgOmbf4GUtWbKCfpKUw7HfkDHOjXOpLsrHuzd8fNjTa2W0LmCUknZNbrdJWD8ksf3+EZ8yS5YhQSbtN7NieDndFfLJb1G5sWLdhvdSFqYnrpTGmeAT2x0PV6x+Cs8pJoWvHmra9sYaw2Twk1EsOLxAZ95dWWIHqmOnBMTjVsT/EJ8IjZKXStPFu1I+OqJi5SDmK+xXt7ohkUU3nBxzSat1EdkFhNT2xq415TEnxGpRnjT/b44xHM6STxI/hPuETy0s4y9kQ2hLJfzSD1A17nh1aC+YrCB5dEpPmulXIUV2FL9XGCSKxGdk3sjRXA5Hlkeo74FxJTJJcr43jLsgaQKKDNtL9Y+nHrEFy0sWyy93u4QPMSyzuVXrDA9109RhOWPltBxep4JcwseTjHoRujWyk1y0AbZZjJSsIJWlV4gkbPAF6vGAl6ONlPgFNNMskEhRAa+VFgQ4e97c46wuOc6z/0qZu/BJyrmMYXOb3N0ubFijPJTXIBFoDfoy4+ePOfdTZp3x42gD9XSn6zi+7dSIUZw4lxCbNtbFi6HhOqAZYAdL+M3q5YVSP3XziFaVOWXRywYHvzicCqfpI3ZLG8tAk3wZUp0kly5YnP5pbs3Rc2W5P8k/mZH8SxRxpKK+NChCm/SZeaPfHghVXmfwxAZct+gfqqEKoS26BzyV6Y0tx1z/wiYi4/mdP1NDyN+2c38hGfsjSWHyhuUf4gFe0xndTD+b18/h+zl+bSLO020yl0AIUBi+KSQe4p7Iy8Ut2my5nTlNpE+kB0/wDB/wAyM5qmp5Mj6M310+8QfadJqKiFXWUUDNxdmDDthLFZJcgpQi9cTecmoSVXWBIAbDviM8k2q71OhFwVMi0srxg4JA7Sr3QdotXihvD+uRFdpVfjTwCff7YO0QrxZG5Sh3v7Yz8TvaZLvkWsi+xiUWsmsXgLRMKUKmrlyBcQnylzVkuo+SkJlJq/lMMY49piy221TVTJsqapS2PRZIdgAkYADZDcKx0vT6Ey9IzBevKnS0Td11IJlBIbIXQX+dEM6XTc2PLKmO6nVFqW1vBPdS6ajMWyRywTs5eNV7UaCQuhbyccN++LrV2xaSsS1TZMhlKQUErCFAJKgTS+KukRuySp5gGPSbJWJPEHF64HDALNthUGoezGBy7fmtJRTT9YUdhx9WP1e1ztarybbICWSbsyW1SfJUgKOIeops1xiytmsylBpSFJvXttQdtpxdSCXPPDcYpp6Luw7l9pt+QfNhVvRhCrS24gDN234jOE5NplF1XEfj2THxZR6T0iqWumKqlyS/M4kk48+MPlaUQqhGYIbB3bKtWc4sBjvrdOTnnE4hAw40IHb6OMBy1kEJFVMzCprQYcO0qYYxdhsynjUnxorPb3jyuPI6RqeBMnKXevBIJG4FVAB1X42kU2quhvyazhCumraXwLAXRwSkBPUd8XDwvGt3RFbaMvizciKak4gVSXHPMdYJHXBcuaCARmAYHXnEcidcJfoly+45vwJrwrFnFOnTK8o2tCxJhqk0Y1B798ImbRxXCu/k2MemLi9YiiGSqgGYp2e8MeuJGiJSrpfIgP81hQ8mYHk++JwaxyOsZdIbNPePeO/nDLYrZvCrKB6nY9xPZBKjR/dEFsl+LWcylXo4QM1cWiY8UQpz+M49Hmx5mPRSVFmhqzHONaT+dzeYy/6cvPPGNcvWiSHG24YEeCmeV0fJzbKOe616xSPyyY67rt0kqB6CBmN6VdhhCW9aiX9jTx5E56L0kkvKHAO8VkvWKzN+nl9rekQ5WsVmD+Pl9v4QHhT6P3G74+KvvL3oPSKp+knd56cjQ9dIHWldWus5Z8cfm0HVSAzrRZQ3jk4g0BOCgcGY/hAk3WKyqJPhcz5MwUfcAw5CLmzRcX5l/rf4GL/E5wyJbjT9papMxvINfne+JPBzG8l8qH2xS/8w2T9p3Tvuw5WsFk/anqE3upFxuPT/RfiYqjLtnX9Sg1nP09wH6uX5pb274XXRRTJQtJIImXXG5SS/ekdkZLVf5T9HyJSkTJygSpw0lbNcQl9kYuDWJdaPlK0fPkXZdoBUFpUAZcwOzg1KadJ+qKMcct2qLikvHTvSwBdtXeCrynDGpJwN4UeofKNrobWaVP2CAhavJLMonG6ryjwLHgY5WdbLNlOTTgqvKlYavWeyn9aPqr92ULjjmnwZo51hyf1JP1nU7cp5y+BA/hT+MGaGmUUNyvSlJjldn+UVCDWcF5m8lZJp52L4YmNBon5VLFLCiuYp1XCyZayxAIUHLcIqY9lyxzubTp2V8soeEopp1QfrDqbPnW9NrlTEABCZZlqCgSkOSyg4ckkhwGIEByy2yQQQ4IIYjeDShDEuY0Vl1zkTUomIEwoWCUm4BhU0ekV2l7dZ522PCpXdCrwQCCk0F5N6u7eI7aYrJz1WgzZZTx6OLplZdILpJGGFDkaNDlLW3SIGBrkK4ht8QTFKCiCCS916YlNM9zcIaiapWCTtXj1Ch+qa8Yp/aRXE0qi9aJWuvmpjyAxLDhi0CaQ0gJaSSrhidrc6fO3590VVt1wQCQmVOUQThLUEggMWwPZFOjTCZinnJtCR8yQVEDckXwB2xdw7FKT3si0Ke0bUoqoasaq1up1PeJduL0dq0xbEkx0bUjU0oULRPSQuhQhQZST56xkpuinycSxYCi0Hrdo+yspFktq5nnqkpKsfJF5k13B+Ji7/8Ay7Jysdt+zT9+NOVtUlSMWOOV2+JvrsJGCPyvy/6lbfqJ+9Dx8r0rKxW37NP3oSsTQzdl0N0cYa0YY/K7Kf8AoVt+zT96ILX8rSbvi7Hagp/Ll0bPord3bvjlBkKEuhvPycO6XSTuJD9lD1xntYdZZsialEtaVbIKgpIJBcgCjNQO0YvSXymz5oYyrRLGfg5RS/AqvEtyIil/5g3We07/ANH+Pw0GoyS0+hbw4I3c/dqdl0bbpsyTLWVIBWhKiySwJAPnPEsuZMSQxQRWlxTZ4bZaOc2L5TDJs0uWix2krQkJdSBdID4XVA7gOEVmkPlCnztlcu0JR5qJRSDzN51cnaJ8/UQsNtrgvUzpWlNc0yF+DUi+WclKxsl2ZQIcHODrJpM2iSlQSEpXVncs+DhgMK4xyyyyVrSgpQWWCUvdSQ2Lh6ERq9X9YxLkS5RlTCQlS3BlsxmE5r4jvhMs/Vos5djjGK3FbNmnCPRnJeuKSE+InVSF4yqJNB+s3x6BWSNcRHgT6Mz1rG3My25HrfhGO1mtF20zALRKlV6K5YUSXxdiw4cI29ssivCLYeVJzGS+cZbWLRs78oUUqlpCsAuWFPU1fEcoq7Imsjcun4ehmnPLFwpPpz/NFBLtJ/rFgPFUsP6Ik/KD+30d9mn3RN/w+cS12xqPGUR7C8TDQdpIpKsP2Z9ojTTj3+wmn3f4gBthH/i7En6Mp/ZDTpU/1+QOUn/TFkdDWoZWIPWkn8IYnR9qymWYcpI90F5fR37AHKS/d/8AYrxpY/8AmErrk/6Yf/xYjHSEk0/YP7ILXZ7SMZ1n65HuEQrnTBjPsv8A25+7EeX0d/8AE5N9fj+sYNMn+vyPsPwjx0p/brNh+w/0x42xYxtFlH/t1fchTbFj/wARZf8AtlfdjtO//JO96fj+siVpI/12zH/BH3YQaRP9ds32P+mJDaFV/OLLy/Jlc/Nhht6n/pFmHKzq9qInjy7/AMTt+tL+P6xDpU526R1Sf9MINL1/p0vqkf6Y8NJH+tSeqzH7tIcdKHO2S/8Atvwjq77iC5+n4/rNroSY8mzm9fcTTeZr1MbuTwVMOx/hS6fvCINCyyZNnJN50TS7ABTjG7k4yygpUt0Af9OX64jz+V+d982acJppDpp8Yf75HqR6QaI+hO9bGJDL8Yc/Hp/y4jlIOzT9XN3Y3x+MLatV3wZLkjn0+btH/wDoYnodHGlw+bDAs7tJdohsy0ovHxtsBc0SpASK4DawfCGqmob9JbvtJf3o9MovoZUskL+8veiQgnLSXaPdCXFebpL6whqFp863fay/vQplDP8ALvtpf3o5JgvLjf8AUveh9xQ8nSX1h7oaUK83SXb+Eeup3W37aX96IwEZC2/bS/vR1Pv9zvFx/wBy9/5EhSfN0l2iEY7tI/GUMK0brb9sj70JfR/bftUfejt19/ud4kP7l7x7cNIx4y/m6R7Yb+UIwe2j/FR74aZiGobb9rL98FusnxIdUOMr5mkO0e6HCn/mI6oaEj+2fay/vQn5QgM67aP8RHviN1ojxIdV7/2N9oY+Ks3S6EyqulgHvDzt/GJtHk7G78nPpiHRM4eBsrEkGWupxNAxPHf1w6yMAj/0/sjzs7ba9L+bNeLTiT2U9Ef2dHrx6G2R7yW/YI9aPQSVHNWf/9k=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http://www.zwoje-scrolls.com/zwoje39/Ramesses_1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81" y="4513588"/>
            <a:ext cx="2971395" cy="215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0" y="2819400"/>
            <a:ext cx="838200" cy="381000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54166" y="3352800"/>
            <a:ext cx="1237034" cy="381000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6566" y="3904034"/>
            <a:ext cx="1770434" cy="381000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2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458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Religion</a:t>
            </a:r>
          </a:p>
          <a:p>
            <a:r>
              <a:rPr lang="en-US" sz="3600" dirty="0" smtClean="0"/>
              <a:t>Religion was deeply woven into Egyptian culture.</a:t>
            </a:r>
          </a:p>
          <a:p>
            <a:r>
              <a:rPr lang="en-US" sz="3600" dirty="0" smtClean="0"/>
              <a:t>Ancient Egyptians worshipped many deities.</a:t>
            </a:r>
          </a:p>
          <a:p>
            <a:r>
              <a:rPr lang="en-US" sz="3600" dirty="0" smtClean="0"/>
              <a:t>The main Egyptian god was Re.</a:t>
            </a:r>
          </a:p>
          <a:p>
            <a:r>
              <a:rPr lang="en-US" sz="3600" dirty="0" smtClean="0"/>
              <a:t>The most important goddess was Isis.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267200" y="1219200"/>
            <a:ext cx="1295400" cy="3810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86200" y="2270904"/>
            <a:ext cx="2286000" cy="3810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3454" y="2819400"/>
            <a:ext cx="647700" cy="3810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3352800"/>
            <a:ext cx="3200400" cy="4572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bible-history.com/ibh/images/fullsized/egyptian-gods-and-goddess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06515"/>
            <a:ext cx="5105400" cy="29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63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86" t="34457" r="24536" b="16405"/>
          <a:stretch/>
        </p:blipFill>
        <p:spPr bwMode="auto">
          <a:xfrm>
            <a:off x="4802978" y="533400"/>
            <a:ext cx="4346884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encrypted-tbn2.gstatic.com/images?q=tbn:ANd9GcT8qOH5gNUXEsj3ztMHR5NI7FRLrV0xfGFRQiOUjdpAb-UehK6fwblUpLzB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4045"/>
            <a:ext cx="1895475" cy="24193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362200" y="214044"/>
            <a:ext cx="1828800" cy="1462355"/>
          </a:xfrm>
          <a:prstGeom prst="cloudCallout">
            <a:avLst>
              <a:gd name="adj1" fmla="val -109148"/>
              <a:gd name="adj2" fmla="val -133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8847" y="62205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Uh oh!</a:t>
            </a:r>
          </a:p>
          <a:p>
            <a:r>
              <a:rPr lang="en-US" dirty="0" smtClean="0"/>
              <a:t>Not again!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384" y="2633396"/>
            <a:ext cx="432581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Egyptians took a hopeful view of the after-life.</a:t>
            </a:r>
          </a:p>
          <a:p>
            <a:r>
              <a:rPr lang="en-US" sz="2400" dirty="0" smtClean="0"/>
              <a:t>To protect Pharaoh’s body it was embalmed. Then wrapped in linen.</a:t>
            </a:r>
          </a:p>
          <a:p>
            <a:r>
              <a:rPr lang="en-US" sz="2400" dirty="0" smtClean="0"/>
              <a:t>The wrapped body was known as a mummy.</a:t>
            </a:r>
          </a:p>
          <a:p>
            <a:r>
              <a:rPr lang="en-US" sz="2400" dirty="0" smtClean="0"/>
              <a:t>The mummy was placed in several wooden coffins, one inside the other, then buried in a tomb.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85291" y="2633396"/>
            <a:ext cx="1019909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3052496"/>
            <a:ext cx="1295400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7336" y="3810000"/>
            <a:ext cx="1451464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4849387"/>
            <a:ext cx="1295400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33499" y="5562600"/>
            <a:ext cx="1943101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6305" y="6346681"/>
            <a:ext cx="1019909" cy="4146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4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FileNo1242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4074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78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8" t="38801" r="25590" b="8914"/>
          <a:stretch/>
        </p:blipFill>
        <p:spPr bwMode="auto">
          <a:xfrm>
            <a:off x="228600" y="457200"/>
            <a:ext cx="8708632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940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938" y="152400"/>
            <a:ext cx="883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Medicine</a:t>
            </a:r>
          </a:p>
          <a:p>
            <a:endParaRPr lang="en-US" dirty="0"/>
          </a:p>
          <a:p>
            <a:r>
              <a:rPr lang="en-US" sz="3600" dirty="0" smtClean="0"/>
              <a:t>While embalming the dead, the Egyptians learned much about the human body.</a:t>
            </a:r>
          </a:p>
          <a:p>
            <a:r>
              <a:rPr lang="en-US" sz="3600" dirty="0" smtClean="0"/>
              <a:t>Doctors learned about illnesses and setting broken bones.</a:t>
            </a:r>
          </a:p>
          <a:p>
            <a:r>
              <a:rPr lang="en-US" sz="3600" dirty="0" smtClean="0"/>
              <a:t>Some doctors became “specialists” in certain kinds of medicine.</a:t>
            </a:r>
          </a:p>
          <a:p>
            <a:r>
              <a:rPr lang="en-US" sz="3600" dirty="0" smtClean="0"/>
              <a:t>Egyptians wrote the first medical books on scrolls of papyrus.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98938" y="2209800"/>
            <a:ext cx="1606062" cy="457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1143000"/>
            <a:ext cx="2209800" cy="457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3276600"/>
            <a:ext cx="2286000" cy="457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11969" y="4419600"/>
            <a:ext cx="1606062" cy="457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joanannlansberry.com/journal/pathmark/wadj1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8325"/>
                    </a14:imgEffect>
                    <a14:imgEffect>
                      <a14:saturation sat="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53" y="5029200"/>
            <a:ext cx="1995054" cy="1828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127000"/>
          </a:effectLst>
        </p:spPr>
      </p:pic>
      <p:sp>
        <p:nvSpPr>
          <p:cNvPr id="7" name="Rectangle 6"/>
          <p:cNvSpPr/>
          <p:nvPr/>
        </p:nvSpPr>
        <p:spPr>
          <a:xfrm>
            <a:off x="298938" y="4906108"/>
            <a:ext cx="1301262" cy="457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6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377</Words>
  <Application>Microsoft Office PowerPoint</Application>
  <PresentationFormat>On-screen Show (4:3)</PresentationFormat>
  <Paragraphs>47</Paragraphs>
  <Slides>18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Erich</dc:creator>
  <cp:lastModifiedBy>Erich</cp:lastModifiedBy>
  <cp:revision>58</cp:revision>
  <dcterms:created xsi:type="dcterms:W3CDTF">2013-10-31T23:26:42Z</dcterms:created>
  <dcterms:modified xsi:type="dcterms:W3CDTF">2013-11-02T23:12:09Z</dcterms:modified>
</cp:coreProperties>
</file>